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18"/>
  </p:notesMasterIdLst>
  <p:sldIdLst>
    <p:sldId id="256" r:id="rId2"/>
    <p:sldId id="299" r:id="rId3"/>
    <p:sldId id="311" r:id="rId4"/>
    <p:sldId id="351" r:id="rId5"/>
    <p:sldId id="315" r:id="rId6"/>
    <p:sldId id="357" r:id="rId7"/>
    <p:sldId id="333" r:id="rId8"/>
    <p:sldId id="352" r:id="rId9"/>
    <p:sldId id="340" r:id="rId10"/>
    <p:sldId id="353" r:id="rId11"/>
    <p:sldId id="354" r:id="rId12"/>
    <p:sldId id="356" r:id="rId13"/>
    <p:sldId id="355" r:id="rId14"/>
    <p:sldId id="450" r:id="rId15"/>
    <p:sldId id="448" r:id="rId16"/>
    <p:sldId id="335"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547C98-2248-4896-8335-242F73B11F00}">
  <a:tblStyle styleId="{F1547C98-2248-4896-8335-242F73B11F0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780C5B-6FB7-480F-8BEB-BD20CF30EC9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7" autoAdjust="0"/>
  </p:normalViewPr>
  <p:slideViewPr>
    <p:cSldViewPr snapToGrid="0">
      <p:cViewPr varScale="1">
        <p:scale>
          <a:sx n="70" d="100"/>
          <a:sy n="70" d="100"/>
        </p:scale>
        <p:origin x="64"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631844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00062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9013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4733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48648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9648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167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94078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6628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Abstract: </a:t>
            </a:r>
            <a:r>
              <a:rPr lang="en-US" dirty="0"/>
              <a:t>Many PDF documents produced by the Department of the Interior include maps. In this session we will explore different types of maps with an eye to understanding the message behind the maps and how best to convey that message to users of assistive technologies. The goal of this session is to provide folks with guidance and techniques to use in making maps accessible in PDF documents.</a:t>
            </a:r>
          </a:p>
          <a:p>
            <a:pPr marL="0" lvl="0" indent="0" rtl="0">
              <a:spcBef>
                <a:spcPts val="0"/>
              </a:spcBef>
              <a:spcAft>
                <a:spcPts val="0"/>
              </a:spcAft>
              <a:buNone/>
            </a:pPr>
            <a:endParaRPr dirty="0"/>
          </a:p>
        </p:txBody>
      </p:sp>
    </p:spTree>
    <p:extLst>
      <p:ext uri="{BB962C8B-B14F-4D97-AF65-F5344CB8AC3E}">
        <p14:creationId xmlns:p14="http://schemas.microsoft.com/office/powerpoint/2010/main" val="195158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7193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8188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0242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3752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097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9923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59075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0" y="6174375"/>
            <a:ext cx="12192000" cy="683700"/>
          </a:xfrm>
          <a:prstGeom prst="rect">
            <a:avLst/>
          </a:prstGeom>
          <a:solidFill>
            <a:srgbClr val="009EC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cxnSp>
        <p:nvCxnSpPr>
          <p:cNvPr id="11" name="Shape 11"/>
          <p:cNvCxnSpPr/>
          <p:nvPr/>
        </p:nvCxnSpPr>
        <p:spPr>
          <a:xfrm>
            <a:off x="607600" y="3864025"/>
            <a:ext cx="11068400" cy="0"/>
          </a:xfrm>
          <a:prstGeom prst="straightConnector1">
            <a:avLst/>
          </a:prstGeom>
          <a:noFill/>
          <a:ln w="19050" cap="flat" cmpd="sng">
            <a:solidFill>
              <a:srgbClr val="009ECF"/>
            </a:solidFill>
            <a:prstDash val="solid"/>
            <a:round/>
            <a:headEnd type="none" w="med" len="med"/>
            <a:tailEnd type="none" w="med" len="med"/>
          </a:ln>
        </p:spPr>
      </p:cxnSp>
      <p:sp>
        <p:nvSpPr>
          <p:cNvPr id="12" name="Shape 12"/>
          <p:cNvSpPr txBox="1">
            <a:spLocks noGrp="1"/>
          </p:cNvSpPr>
          <p:nvPr>
            <p:ph type="title"/>
          </p:nvPr>
        </p:nvSpPr>
        <p:spPr>
          <a:xfrm>
            <a:off x="434033" y="3256100"/>
            <a:ext cx="11661600" cy="537300"/>
          </a:xfrm>
          <a:prstGeom prst="rect">
            <a:avLst/>
          </a:prstGeom>
        </p:spPr>
        <p:txBody>
          <a:bodyPr spcFirstLastPara="1" wrap="square" lIns="91425" tIns="91425" rIns="91425" bIns="91425" anchor="ctr" anchorCtr="0"/>
          <a:lstStyle>
            <a:lvl1pPr lvl="0" rtl="0">
              <a:spcBef>
                <a:spcPts val="0"/>
              </a:spcBef>
              <a:spcAft>
                <a:spcPts val="0"/>
              </a:spcAft>
              <a:buNone/>
              <a:defRPr sz="3000">
                <a:solidFill>
                  <a:srgbClr val="434343"/>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a:spcBef>
                <a:spcPts val="0"/>
              </a:spcBef>
              <a:spcAft>
                <a:spcPts val="0"/>
              </a:spcAft>
              <a:buNone/>
              <a:defRPr/>
            </a:lvl9pPr>
          </a:lstStyle>
          <a:p>
            <a:endParaRPr/>
          </a:p>
        </p:txBody>
      </p:sp>
      <p:sp>
        <p:nvSpPr>
          <p:cNvPr id="13" name="Shape 13"/>
          <p:cNvSpPr txBox="1">
            <a:spLocks noGrp="1"/>
          </p:cNvSpPr>
          <p:nvPr>
            <p:ph type="subTitle" idx="1"/>
          </p:nvPr>
        </p:nvSpPr>
        <p:spPr>
          <a:xfrm>
            <a:off x="520833" y="3899425"/>
            <a:ext cx="11574800" cy="422100"/>
          </a:xfrm>
          <a:prstGeom prst="rect">
            <a:avLst/>
          </a:prstGeom>
        </p:spPr>
        <p:txBody>
          <a:bodyPr spcFirstLastPara="1" wrap="square" lIns="91425" tIns="91425" rIns="91425" bIns="91425" anchor="ctr" anchorCtr="0"/>
          <a:lstStyle>
            <a:lvl1pPr lvl="0" rtl="0">
              <a:spcBef>
                <a:spcPts val="600"/>
              </a:spcBef>
              <a:spcAft>
                <a:spcPts val="0"/>
              </a:spcAft>
              <a:buNone/>
              <a:defRPr sz="1600">
                <a:solidFill>
                  <a:srgbClr val="666666"/>
                </a:solidFill>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a:spcBef>
                <a:spcPts val="600"/>
              </a:spcBef>
              <a:spcAft>
                <a:spcPts val="0"/>
              </a:spcAft>
              <a:buNone/>
              <a:defRPr/>
            </a:lvl9pPr>
          </a:lstStyle>
          <a:p>
            <a:endParaRPr/>
          </a:p>
        </p:txBody>
      </p:sp>
      <p:pic>
        <p:nvPicPr>
          <p:cNvPr id="14" name="Shape 14" descr="OCIO_Main_High-Res.png"/>
          <p:cNvPicPr preferRelativeResize="0"/>
          <p:nvPr/>
        </p:nvPicPr>
        <p:blipFill>
          <a:blip r:embed="rId2">
            <a:alphaModFix/>
          </a:blip>
          <a:stretch>
            <a:fillRect/>
          </a:stretch>
        </p:blipFill>
        <p:spPr>
          <a:xfrm>
            <a:off x="520834" y="171950"/>
            <a:ext cx="5049465" cy="1874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One Column" type="tx">
  <p:cSld name="TITLE_AND_BOD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0" y="0"/>
            <a:ext cx="11922000" cy="640200"/>
          </a:xfrm>
          <a:prstGeom prst="rect">
            <a:avLst/>
          </a:prstGeom>
        </p:spPr>
        <p:txBody>
          <a:bodyPr spcFirstLastPara="1" wrap="square" lIns="91425" tIns="91425" rIns="91425" bIns="91425" anchor="t" anchorCtr="0"/>
          <a:lstStyle>
            <a:lvl1pPr lvl="0" rtl="0">
              <a:spcBef>
                <a:spcPts val="0"/>
              </a:spcBef>
              <a:spcAft>
                <a:spcPts val="0"/>
              </a:spcAft>
              <a:buNone/>
              <a:defRPr sz="3200">
                <a:solidFill>
                  <a:srgbClr val="009ECF"/>
                </a:solidFill>
              </a:defRPr>
            </a:lvl1pPr>
            <a:lvl2pPr lvl="1" rtl="0">
              <a:spcBef>
                <a:spcPts val="0"/>
              </a:spcBef>
              <a:spcAft>
                <a:spcPts val="0"/>
              </a:spcAft>
              <a:buNone/>
              <a:defRPr>
                <a:solidFill>
                  <a:srgbClr val="999999"/>
                </a:solidFill>
              </a:defRPr>
            </a:lvl2pPr>
            <a:lvl3pPr lvl="2" rtl="0">
              <a:spcBef>
                <a:spcPts val="0"/>
              </a:spcBef>
              <a:spcAft>
                <a:spcPts val="0"/>
              </a:spcAft>
              <a:buNone/>
              <a:defRPr>
                <a:solidFill>
                  <a:srgbClr val="999999"/>
                </a:solidFill>
              </a:defRPr>
            </a:lvl3pPr>
            <a:lvl4pPr lvl="3" rtl="0">
              <a:spcBef>
                <a:spcPts val="0"/>
              </a:spcBef>
              <a:spcAft>
                <a:spcPts val="0"/>
              </a:spcAft>
              <a:buNone/>
              <a:defRPr>
                <a:solidFill>
                  <a:srgbClr val="999999"/>
                </a:solidFill>
              </a:defRPr>
            </a:lvl4pPr>
            <a:lvl5pPr lvl="4" rtl="0">
              <a:spcBef>
                <a:spcPts val="0"/>
              </a:spcBef>
              <a:spcAft>
                <a:spcPts val="0"/>
              </a:spcAft>
              <a:buNone/>
              <a:defRPr>
                <a:solidFill>
                  <a:srgbClr val="999999"/>
                </a:solidFill>
              </a:defRPr>
            </a:lvl5pPr>
            <a:lvl6pPr lvl="5" rtl="0">
              <a:spcBef>
                <a:spcPts val="0"/>
              </a:spcBef>
              <a:spcAft>
                <a:spcPts val="0"/>
              </a:spcAft>
              <a:buNone/>
              <a:defRPr>
                <a:solidFill>
                  <a:srgbClr val="999999"/>
                </a:solidFill>
              </a:defRPr>
            </a:lvl6pPr>
            <a:lvl7pPr lvl="6" rtl="0">
              <a:spcBef>
                <a:spcPts val="0"/>
              </a:spcBef>
              <a:spcAft>
                <a:spcPts val="0"/>
              </a:spcAft>
              <a:buNone/>
              <a:defRPr>
                <a:solidFill>
                  <a:srgbClr val="999999"/>
                </a:solidFill>
              </a:defRPr>
            </a:lvl7pPr>
            <a:lvl8pPr lvl="7" rtl="0">
              <a:spcBef>
                <a:spcPts val="0"/>
              </a:spcBef>
              <a:spcAft>
                <a:spcPts val="0"/>
              </a:spcAft>
              <a:buNone/>
              <a:defRPr>
                <a:solidFill>
                  <a:srgbClr val="999999"/>
                </a:solidFill>
              </a:defRPr>
            </a:lvl8pPr>
            <a:lvl9pPr lvl="8">
              <a:spcBef>
                <a:spcPts val="0"/>
              </a:spcBef>
              <a:spcAft>
                <a:spcPts val="0"/>
              </a:spcAft>
              <a:buNone/>
              <a:defRPr>
                <a:solidFill>
                  <a:srgbClr val="999999"/>
                </a:solidFill>
              </a:defRPr>
            </a:lvl9pPr>
          </a:lstStyle>
          <a:p>
            <a:endParaRPr/>
          </a:p>
        </p:txBody>
      </p:sp>
      <p:cxnSp>
        <p:nvCxnSpPr>
          <p:cNvPr id="24" name="Shape 24"/>
          <p:cNvCxnSpPr/>
          <p:nvPr/>
        </p:nvCxnSpPr>
        <p:spPr>
          <a:xfrm>
            <a:off x="164100" y="640225"/>
            <a:ext cx="11758000" cy="0"/>
          </a:xfrm>
          <a:prstGeom prst="straightConnector1">
            <a:avLst/>
          </a:prstGeom>
          <a:noFill/>
          <a:ln w="19050" cap="flat" cmpd="sng">
            <a:solidFill>
              <a:srgbClr val="009ECF"/>
            </a:solidFill>
            <a:prstDash val="solid"/>
            <a:round/>
            <a:headEnd type="none" w="med" len="med"/>
            <a:tailEnd type="none" w="med" len="med"/>
          </a:ln>
        </p:spPr>
      </p:cxnSp>
      <p:sp>
        <p:nvSpPr>
          <p:cNvPr id="25" name="Shape 25"/>
          <p:cNvSpPr txBox="1">
            <a:spLocks noGrp="1"/>
          </p:cNvSpPr>
          <p:nvPr>
            <p:ph type="body" idx="1"/>
          </p:nvPr>
        </p:nvSpPr>
        <p:spPr>
          <a:xfrm>
            <a:off x="164100" y="737875"/>
            <a:ext cx="11758000" cy="51549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434343"/>
              </a:buClr>
              <a:buSzPts val="3000"/>
              <a:buChar char="●"/>
              <a:defRPr>
                <a:solidFill>
                  <a:srgbClr val="434343"/>
                </a:solidFill>
              </a:defRPr>
            </a:lvl1pPr>
            <a:lvl2pPr marL="914400" lvl="1" indent="-381000" rtl="0">
              <a:spcBef>
                <a:spcPts val="0"/>
              </a:spcBef>
              <a:spcAft>
                <a:spcPts val="0"/>
              </a:spcAft>
              <a:buClr>
                <a:srgbClr val="434343"/>
              </a:buClr>
              <a:buSzPts val="2400"/>
              <a:buChar char="○"/>
              <a:defRPr>
                <a:solidFill>
                  <a:srgbClr val="434343"/>
                </a:solidFill>
              </a:defRPr>
            </a:lvl2pPr>
            <a:lvl3pPr marL="1371600" lvl="2" indent="-355600" rtl="0">
              <a:spcBef>
                <a:spcPts val="0"/>
              </a:spcBef>
              <a:spcAft>
                <a:spcPts val="0"/>
              </a:spcAft>
              <a:buClr>
                <a:srgbClr val="434343"/>
              </a:buClr>
              <a:buSzPts val="2000"/>
              <a:buChar char="■"/>
              <a:defRPr sz="2000">
                <a:solidFill>
                  <a:srgbClr val="434343"/>
                </a:solidFill>
              </a:defRPr>
            </a:lvl3pPr>
            <a:lvl4pPr marL="1828800" lvl="3" indent="-342900" rtl="0">
              <a:spcBef>
                <a:spcPts val="0"/>
              </a:spcBef>
              <a:spcAft>
                <a:spcPts val="0"/>
              </a:spcAft>
              <a:buClr>
                <a:srgbClr val="434343"/>
              </a:buClr>
              <a:buSzPts val="1800"/>
              <a:buChar char="●"/>
              <a:defRPr>
                <a:solidFill>
                  <a:srgbClr val="434343"/>
                </a:solidFill>
              </a:defRPr>
            </a:lvl4pPr>
            <a:lvl5pPr marL="2286000" lvl="4" indent="-342900" rtl="0">
              <a:spcBef>
                <a:spcPts val="0"/>
              </a:spcBef>
              <a:spcAft>
                <a:spcPts val="0"/>
              </a:spcAft>
              <a:buClr>
                <a:srgbClr val="434343"/>
              </a:buClr>
              <a:buSzPts val="1800"/>
              <a:buChar char="○"/>
              <a:defRPr>
                <a:solidFill>
                  <a:srgbClr val="434343"/>
                </a:solidFill>
              </a:defRPr>
            </a:lvl5pPr>
            <a:lvl6pPr marL="2743200" lvl="5" indent="-342900" rtl="0">
              <a:spcBef>
                <a:spcPts val="0"/>
              </a:spcBef>
              <a:spcAft>
                <a:spcPts val="0"/>
              </a:spcAft>
              <a:buClr>
                <a:srgbClr val="434343"/>
              </a:buClr>
              <a:buSzPts val="1800"/>
              <a:buChar char="■"/>
              <a:defRPr>
                <a:solidFill>
                  <a:srgbClr val="434343"/>
                </a:solidFill>
              </a:defRPr>
            </a:lvl6pPr>
            <a:lvl7pPr marL="3200400" lvl="6" indent="-342900" rtl="0">
              <a:spcBef>
                <a:spcPts val="0"/>
              </a:spcBef>
              <a:spcAft>
                <a:spcPts val="0"/>
              </a:spcAft>
              <a:buClr>
                <a:srgbClr val="434343"/>
              </a:buClr>
              <a:buSzPts val="1800"/>
              <a:buChar char="●"/>
              <a:defRPr>
                <a:solidFill>
                  <a:srgbClr val="434343"/>
                </a:solidFill>
              </a:defRPr>
            </a:lvl7pPr>
            <a:lvl8pPr marL="3657600" lvl="7" indent="-342900" rtl="0">
              <a:spcBef>
                <a:spcPts val="0"/>
              </a:spcBef>
              <a:spcAft>
                <a:spcPts val="0"/>
              </a:spcAft>
              <a:buClr>
                <a:srgbClr val="434343"/>
              </a:buClr>
              <a:buSzPts val="1800"/>
              <a:buChar char="○"/>
              <a:defRPr>
                <a:solidFill>
                  <a:srgbClr val="434343"/>
                </a:solidFill>
              </a:defRPr>
            </a:lvl8pPr>
            <a:lvl9pPr marL="4114800" lvl="8" indent="-342900">
              <a:spcBef>
                <a:spcPts val="0"/>
              </a:spcBef>
              <a:spcAft>
                <a:spcPts val="0"/>
              </a:spcAft>
              <a:buClr>
                <a:srgbClr val="434343"/>
              </a:buClr>
              <a:buSzPts val="1800"/>
              <a:buChar char="■"/>
              <a:defRPr>
                <a:solidFill>
                  <a:srgbClr val="434343"/>
                </a:solidFill>
              </a:defRPr>
            </a:lvl9pPr>
          </a:lstStyle>
          <a:p>
            <a:endParaRPr/>
          </a:p>
        </p:txBody>
      </p:sp>
      <p:pic>
        <p:nvPicPr>
          <p:cNvPr id="26" name="Shape 26" descr="OCIO_Horizontal_L.png"/>
          <p:cNvPicPr preferRelativeResize="0"/>
          <p:nvPr/>
        </p:nvPicPr>
        <p:blipFill>
          <a:blip r:embed="rId2">
            <a:alphaModFix/>
          </a:blip>
          <a:stretch>
            <a:fillRect/>
          </a:stretch>
        </p:blipFill>
        <p:spPr>
          <a:xfrm>
            <a:off x="164101" y="6340175"/>
            <a:ext cx="4789036" cy="432050"/>
          </a:xfrm>
          <a:prstGeom prst="rect">
            <a:avLst/>
          </a:prstGeom>
          <a:noFill/>
          <a:ln>
            <a:noFill/>
          </a:ln>
        </p:spPr>
      </p:pic>
      <p:cxnSp>
        <p:nvCxnSpPr>
          <p:cNvPr id="27" name="Shape 27"/>
          <p:cNvCxnSpPr/>
          <p:nvPr/>
        </p:nvCxnSpPr>
        <p:spPr>
          <a:xfrm>
            <a:off x="164100" y="6235313"/>
            <a:ext cx="11758000" cy="0"/>
          </a:xfrm>
          <a:prstGeom prst="straightConnector1">
            <a:avLst/>
          </a:prstGeom>
          <a:noFill/>
          <a:ln w="19050" cap="flat" cmpd="sng">
            <a:solidFill>
              <a:srgbClr val="009ECF"/>
            </a:solidFill>
            <a:prstDash val="solid"/>
            <a:round/>
            <a:headEnd type="none" w="med" len="med"/>
            <a:tailEnd type="none" w="med" len="med"/>
          </a:ln>
        </p:spPr>
      </p:cxnSp>
      <p:sp>
        <p:nvSpPr>
          <p:cNvPr id="28" name="Shape 28"/>
          <p:cNvSpPr txBox="1">
            <a:spLocks noGrp="1"/>
          </p:cNvSpPr>
          <p:nvPr>
            <p:ph type="sldNum" idx="12"/>
          </p:nvPr>
        </p:nvSpPr>
        <p:spPr>
          <a:xfrm>
            <a:off x="5730200" y="6333134"/>
            <a:ext cx="731600" cy="5250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None/>
              <a:defRPr>
                <a:solidFill>
                  <a:srgbClr val="434343"/>
                </a:solidFill>
              </a:defRPr>
            </a:lvl1pPr>
            <a:lvl2pPr marL="0" marR="0" lvl="1" indent="0" algn="ctr" rtl="0">
              <a:lnSpc>
                <a:spcPct val="100000"/>
              </a:lnSpc>
              <a:spcBef>
                <a:spcPts val="0"/>
              </a:spcBef>
              <a:spcAft>
                <a:spcPts val="0"/>
              </a:spcAft>
              <a:buNone/>
              <a:defRPr>
                <a:solidFill>
                  <a:srgbClr val="434343"/>
                </a:solidFill>
              </a:defRPr>
            </a:lvl2pPr>
            <a:lvl3pPr marL="0" marR="0" lvl="2" indent="0" algn="ctr" rtl="0">
              <a:lnSpc>
                <a:spcPct val="100000"/>
              </a:lnSpc>
              <a:spcBef>
                <a:spcPts val="0"/>
              </a:spcBef>
              <a:spcAft>
                <a:spcPts val="0"/>
              </a:spcAft>
              <a:buNone/>
              <a:defRPr>
                <a:solidFill>
                  <a:srgbClr val="434343"/>
                </a:solidFill>
              </a:defRPr>
            </a:lvl3pPr>
            <a:lvl4pPr marL="0" marR="0" lvl="3" indent="0" algn="ctr" rtl="0">
              <a:lnSpc>
                <a:spcPct val="100000"/>
              </a:lnSpc>
              <a:spcBef>
                <a:spcPts val="0"/>
              </a:spcBef>
              <a:spcAft>
                <a:spcPts val="0"/>
              </a:spcAft>
              <a:buNone/>
              <a:defRPr>
                <a:solidFill>
                  <a:srgbClr val="434343"/>
                </a:solidFill>
              </a:defRPr>
            </a:lvl4pPr>
            <a:lvl5pPr marL="0" marR="0" lvl="4" indent="0" algn="ctr" rtl="0">
              <a:lnSpc>
                <a:spcPct val="100000"/>
              </a:lnSpc>
              <a:spcBef>
                <a:spcPts val="0"/>
              </a:spcBef>
              <a:spcAft>
                <a:spcPts val="0"/>
              </a:spcAft>
              <a:buNone/>
              <a:defRPr>
                <a:solidFill>
                  <a:srgbClr val="434343"/>
                </a:solidFill>
              </a:defRPr>
            </a:lvl5pPr>
            <a:lvl6pPr marL="0" marR="0" lvl="5" indent="0" algn="ctr" rtl="0">
              <a:lnSpc>
                <a:spcPct val="100000"/>
              </a:lnSpc>
              <a:spcBef>
                <a:spcPts val="0"/>
              </a:spcBef>
              <a:spcAft>
                <a:spcPts val="0"/>
              </a:spcAft>
              <a:buNone/>
              <a:defRPr>
                <a:solidFill>
                  <a:srgbClr val="434343"/>
                </a:solidFill>
              </a:defRPr>
            </a:lvl6pPr>
            <a:lvl7pPr marL="0" marR="0" lvl="6" indent="0" algn="ctr" rtl="0">
              <a:lnSpc>
                <a:spcPct val="100000"/>
              </a:lnSpc>
              <a:spcBef>
                <a:spcPts val="0"/>
              </a:spcBef>
              <a:spcAft>
                <a:spcPts val="0"/>
              </a:spcAft>
              <a:buNone/>
              <a:defRPr>
                <a:solidFill>
                  <a:srgbClr val="434343"/>
                </a:solidFill>
              </a:defRPr>
            </a:lvl7pPr>
            <a:lvl8pPr marL="0" marR="0" lvl="7" indent="0" algn="ctr" rtl="0">
              <a:lnSpc>
                <a:spcPct val="100000"/>
              </a:lnSpc>
              <a:spcBef>
                <a:spcPts val="0"/>
              </a:spcBef>
              <a:spcAft>
                <a:spcPts val="0"/>
              </a:spcAft>
              <a:buNone/>
              <a:defRPr>
                <a:solidFill>
                  <a:srgbClr val="434343"/>
                </a:solidFill>
              </a:defRPr>
            </a:lvl8pPr>
            <a:lvl9pPr marL="0" marR="0" lvl="8" indent="0" algn="ctr" rtl="0">
              <a:lnSpc>
                <a:spcPct val="100000"/>
              </a:lnSpc>
              <a:spcBef>
                <a:spcPts val="0"/>
              </a:spcBef>
              <a:spcAft>
                <a:spcPts val="0"/>
              </a:spcAft>
              <a:buNone/>
              <a:defRPr>
                <a:solidFill>
                  <a:srgbClr val="434343"/>
                </a:solidFill>
              </a:defRPr>
            </a:lvl9pPr>
          </a:lstStyle>
          <a:p>
            <a:fld id="{00000000-1234-1234-1234-123412341234}" type="slidenum">
              <a:rPr lang="en" smtClean="0"/>
              <a:pPr/>
              <a:t>‹#›</a:t>
            </a:fld>
            <a:endParaRPr lang="en"/>
          </a:p>
        </p:txBody>
      </p:sp>
      <p:sp>
        <p:nvSpPr>
          <p:cNvPr id="29" name="Shape 29"/>
          <p:cNvSpPr txBox="1">
            <a:spLocks noGrp="1"/>
          </p:cNvSpPr>
          <p:nvPr>
            <p:ph type="subTitle" idx="2"/>
          </p:nvPr>
        </p:nvSpPr>
        <p:spPr>
          <a:xfrm>
            <a:off x="8109533" y="6311525"/>
            <a:ext cx="3710800" cy="525000"/>
          </a:xfrm>
          <a:prstGeom prst="rect">
            <a:avLst/>
          </a:prstGeom>
        </p:spPr>
        <p:txBody>
          <a:bodyPr spcFirstLastPara="1" wrap="square" lIns="91425" tIns="91425" rIns="91425" bIns="91425" anchor="t" anchorCtr="0"/>
          <a:lstStyle>
            <a:lvl1pPr lvl="0" algn="r">
              <a:spcBef>
                <a:spcPts val="600"/>
              </a:spcBef>
              <a:spcAft>
                <a:spcPts val="0"/>
              </a:spcAft>
              <a:buNone/>
              <a:defRPr sz="1200"/>
            </a:lvl1pPr>
            <a:lvl2pPr lvl="1">
              <a:spcBef>
                <a:spcPts val="600"/>
              </a:spcBef>
              <a:spcAft>
                <a:spcPts val="0"/>
              </a:spcAft>
              <a:buNone/>
              <a:defRPr/>
            </a:lvl2pPr>
            <a:lvl3pPr lvl="2">
              <a:spcBef>
                <a:spcPts val="600"/>
              </a:spcBef>
              <a:spcAft>
                <a:spcPts val="0"/>
              </a:spcAft>
              <a:buNone/>
              <a:defRPr/>
            </a:lvl3pPr>
            <a:lvl4pPr lvl="3">
              <a:spcBef>
                <a:spcPts val="600"/>
              </a:spcBef>
              <a:spcAft>
                <a:spcPts val="0"/>
              </a:spcAft>
              <a:buNone/>
              <a:defRPr/>
            </a:lvl4pPr>
            <a:lvl5pPr lvl="4">
              <a:spcBef>
                <a:spcPts val="600"/>
              </a:spcBef>
              <a:spcAft>
                <a:spcPts val="0"/>
              </a:spcAft>
              <a:buNone/>
              <a:defRPr/>
            </a:lvl5pPr>
            <a:lvl6pPr lvl="5">
              <a:spcBef>
                <a:spcPts val="600"/>
              </a:spcBef>
              <a:spcAft>
                <a:spcPts val="0"/>
              </a:spcAft>
              <a:buNone/>
              <a:defRPr/>
            </a:lvl6pPr>
            <a:lvl7pPr lvl="6">
              <a:spcBef>
                <a:spcPts val="600"/>
              </a:spcBef>
              <a:spcAft>
                <a:spcPts val="0"/>
              </a:spcAft>
              <a:buNone/>
              <a:defRPr/>
            </a:lvl7pPr>
            <a:lvl8pPr lvl="7">
              <a:spcBef>
                <a:spcPts val="600"/>
              </a:spcBef>
              <a:spcAft>
                <a:spcPts val="0"/>
              </a:spcAft>
              <a:buNone/>
              <a:defRPr/>
            </a:lvl8pPr>
            <a:lvl9pPr lvl="8">
              <a:spcBef>
                <a:spcPts val="60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TITLE_AND_BODY_1">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0" y="0"/>
            <a:ext cx="11922000" cy="640200"/>
          </a:xfrm>
          <a:prstGeom prst="rect">
            <a:avLst/>
          </a:prstGeom>
        </p:spPr>
        <p:txBody>
          <a:bodyPr spcFirstLastPara="1" wrap="square" lIns="91425" tIns="91425" rIns="91425" bIns="91425" anchor="t" anchorCtr="0"/>
          <a:lstStyle>
            <a:lvl1pPr lvl="0" rtl="0">
              <a:spcBef>
                <a:spcPts val="0"/>
              </a:spcBef>
              <a:spcAft>
                <a:spcPts val="0"/>
              </a:spcAft>
              <a:buNone/>
              <a:defRPr sz="3200">
                <a:solidFill>
                  <a:srgbClr val="009ECF"/>
                </a:solidFill>
              </a:defRPr>
            </a:lvl1pPr>
            <a:lvl2pPr lvl="1" rtl="0">
              <a:spcBef>
                <a:spcPts val="0"/>
              </a:spcBef>
              <a:spcAft>
                <a:spcPts val="0"/>
              </a:spcAft>
              <a:buNone/>
              <a:defRPr>
                <a:solidFill>
                  <a:srgbClr val="999999"/>
                </a:solidFill>
              </a:defRPr>
            </a:lvl2pPr>
            <a:lvl3pPr lvl="2" rtl="0">
              <a:spcBef>
                <a:spcPts val="0"/>
              </a:spcBef>
              <a:spcAft>
                <a:spcPts val="0"/>
              </a:spcAft>
              <a:buNone/>
              <a:defRPr>
                <a:solidFill>
                  <a:srgbClr val="999999"/>
                </a:solidFill>
              </a:defRPr>
            </a:lvl3pPr>
            <a:lvl4pPr lvl="3" rtl="0">
              <a:spcBef>
                <a:spcPts val="0"/>
              </a:spcBef>
              <a:spcAft>
                <a:spcPts val="0"/>
              </a:spcAft>
              <a:buNone/>
              <a:defRPr>
                <a:solidFill>
                  <a:srgbClr val="999999"/>
                </a:solidFill>
              </a:defRPr>
            </a:lvl4pPr>
            <a:lvl5pPr lvl="4" rtl="0">
              <a:spcBef>
                <a:spcPts val="0"/>
              </a:spcBef>
              <a:spcAft>
                <a:spcPts val="0"/>
              </a:spcAft>
              <a:buNone/>
              <a:defRPr>
                <a:solidFill>
                  <a:srgbClr val="999999"/>
                </a:solidFill>
              </a:defRPr>
            </a:lvl5pPr>
            <a:lvl6pPr lvl="5" rtl="0">
              <a:spcBef>
                <a:spcPts val="0"/>
              </a:spcBef>
              <a:spcAft>
                <a:spcPts val="0"/>
              </a:spcAft>
              <a:buNone/>
              <a:defRPr>
                <a:solidFill>
                  <a:srgbClr val="999999"/>
                </a:solidFill>
              </a:defRPr>
            </a:lvl6pPr>
            <a:lvl7pPr lvl="6" rtl="0">
              <a:spcBef>
                <a:spcPts val="0"/>
              </a:spcBef>
              <a:spcAft>
                <a:spcPts val="0"/>
              </a:spcAft>
              <a:buNone/>
              <a:defRPr>
                <a:solidFill>
                  <a:srgbClr val="999999"/>
                </a:solidFill>
              </a:defRPr>
            </a:lvl7pPr>
            <a:lvl8pPr lvl="7" rtl="0">
              <a:spcBef>
                <a:spcPts val="0"/>
              </a:spcBef>
              <a:spcAft>
                <a:spcPts val="0"/>
              </a:spcAft>
              <a:buNone/>
              <a:defRPr>
                <a:solidFill>
                  <a:srgbClr val="999999"/>
                </a:solidFill>
              </a:defRPr>
            </a:lvl8pPr>
            <a:lvl9pPr lvl="8" rtl="0">
              <a:spcBef>
                <a:spcPts val="0"/>
              </a:spcBef>
              <a:spcAft>
                <a:spcPts val="0"/>
              </a:spcAft>
              <a:buNone/>
              <a:defRPr>
                <a:solidFill>
                  <a:srgbClr val="999999"/>
                </a:solidFill>
              </a:defRPr>
            </a:lvl9pPr>
          </a:lstStyle>
          <a:p>
            <a:endParaRPr/>
          </a:p>
        </p:txBody>
      </p:sp>
      <p:cxnSp>
        <p:nvCxnSpPr>
          <p:cNvPr id="32" name="Shape 32"/>
          <p:cNvCxnSpPr/>
          <p:nvPr/>
        </p:nvCxnSpPr>
        <p:spPr>
          <a:xfrm>
            <a:off x="164100" y="640225"/>
            <a:ext cx="11758000" cy="0"/>
          </a:xfrm>
          <a:prstGeom prst="straightConnector1">
            <a:avLst/>
          </a:prstGeom>
          <a:noFill/>
          <a:ln w="19050" cap="flat" cmpd="sng">
            <a:solidFill>
              <a:srgbClr val="009ECF"/>
            </a:solidFill>
            <a:prstDash val="solid"/>
            <a:round/>
            <a:headEnd type="none" w="med" len="med"/>
            <a:tailEnd type="none" w="med" len="med"/>
          </a:ln>
        </p:spPr>
      </p:cxnSp>
      <p:sp>
        <p:nvSpPr>
          <p:cNvPr id="33" name="Shape 33"/>
          <p:cNvSpPr txBox="1">
            <a:spLocks noGrp="1"/>
          </p:cNvSpPr>
          <p:nvPr>
            <p:ph type="body" idx="1"/>
          </p:nvPr>
        </p:nvSpPr>
        <p:spPr>
          <a:xfrm>
            <a:off x="450433" y="877875"/>
            <a:ext cx="5326000" cy="52773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434343"/>
              </a:buClr>
              <a:buSzPts val="3000"/>
              <a:buChar char="●"/>
              <a:defRPr>
                <a:solidFill>
                  <a:srgbClr val="434343"/>
                </a:solidFill>
              </a:defRPr>
            </a:lvl1pPr>
            <a:lvl2pPr marL="914400" lvl="1" indent="-381000" rtl="0">
              <a:spcBef>
                <a:spcPts val="0"/>
              </a:spcBef>
              <a:spcAft>
                <a:spcPts val="0"/>
              </a:spcAft>
              <a:buClr>
                <a:srgbClr val="434343"/>
              </a:buClr>
              <a:buSzPts val="2400"/>
              <a:buChar char="○"/>
              <a:defRPr>
                <a:solidFill>
                  <a:srgbClr val="434343"/>
                </a:solidFill>
              </a:defRPr>
            </a:lvl2pPr>
            <a:lvl3pPr marL="1371600" lvl="2" indent="-381000" rtl="0">
              <a:spcBef>
                <a:spcPts val="0"/>
              </a:spcBef>
              <a:spcAft>
                <a:spcPts val="0"/>
              </a:spcAft>
              <a:buClr>
                <a:srgbClr val="434343"/>
              </a:buClr>
              <a:buSzPts val="2400"/>
              <a:buChar char="■"/>
              <a:defRPr>
                <a:solidFill>
                  <a:srgbClr val="434343"/>
                </a:solidFill>
              </a:defRPr>
            </a:lvl3pPr>
            <a:lvl4pPr marL="1828800" lvl="3" indent="-342900" rtl="0">
              <a:spcBef>
                <a:spcPts val="0"/>
              </a:spcBef>
              <a:spcAft>
                <a:spcPts val="0"/>
              </a:spcAft>
              <a:buClr>
                <a:srgbClr val="434343"/>
              </a:buClr>
              <a:buSzPts val="1800"/>
              <a:buChar char="●"/>
              <a:defRPr>
                <a:solidFill>
                  <a:srgbClr val="434343"/>
                </a:solidFill>
              </a:defRPr>
            </a:lvl4pPr>
            <a:lvl5pPr marL="2286000" lvl="4" indent="-342900" rtl="0">
              <a:spcBef>
                <a:spcPts val="0"/>
              </a:spcBef>
              <a:spcAft>
                <a:spcPts val="0"/>
              </a:spcAft>
              <a:buClr>
                <a:srgbClr val="434343"/>
              </a:buClr>
              <a:buSzPts val="1800"/>
              <a:buChar char="○"/>
              <a:defRPr>
                <a:solidFill>
                  <a:srgbClr val="434343"/>
                </a:solidFill>
              </a:defRPr>
            </a:lvl5pPr>
            <a:lvl6pPr marL="2743200" lvl="5" indent="-342900" rtl="0">
              <a:spcBef>
                <a:spcPts val="0"/>
              </a:spcBef>
              <a:spcAft>
                <a:spcPts val="0"/>
              </a:spcAft>
              <a:buClr>
                <a:srgbClr val="434343"/>
              </a:buClr>
              <a:buSzPts val="1800"/>
              <a:buChar char="■"/>
              <a:defRPr>
                <a:solidFill>
                  <a:srgbClr val="434343"/>
                </a:solidFill>
              </a:defRPr>
            </a:lvl6pPr>
            <a:lvl7pPr marL="3200400" lvl="6" indent="-342900" rtl="0">
              <a:spcBef>
                <a:spcPts val="0"/>
              </a:spcBef>
              <a:spcAft>
                <a:spcPts val="0"/>
              </a:spcAft>
              <a:buClr>
                <a:srgbClr val="434343"/>
              </a:buClr>
              <a:buSzPts val="1800"/>
              <a:buChar char="●"/>
              <a:defRPr>
                <a:solidFill>
                  <a:srgbClr val="434343"/>
                </a:solidFill>
              </a:defRPr>
            </a:lvl7pPr>
            <a:lvl8pPr marL="3657600" lvl="7" indent="-342900" rtl="0">
              <a:spcBef>
                <a:spcPts val="0"/>
              </a:spcBef>
              <a:spcAft>
                <a:spcPts val="0"/>
              </a:spcAft>
              <a:buClr>
                <a:srgbClr val="434343"/>
              </a:buClr>
              <a:buSzPts val="1800"/>
              <a:buChar char="○"/>
              <a:defRPr>
                <a:solidFill>
                  <a:srgbClr val="434343"/>
                </a:solidFill>
              </a:defRPr>
            </a:lvl8pPr>
            <a:lvl9pPr marL="4114800" lvl="8" indent="-342900" rtl="0">
              <a:spcBef>
                <a:spcPts val="0"/>
              </a:spcBef>
              <a:spcAft>
                <a:spcPts val="0"/>
              </a:spcAft>
              <a:buClr>
                <a:srgbClr val="434343"/>
              </a:buClr>
              <a:buSzPts val="1800"/>
              <a:buChar char="■"/>
              <a:defRPr>
                <a:solidFill>
                  <a:srgbClr val="434343"/>
                </a:solidFill>
              </a:defRPr>
            </a:lvl9pPr>
          </a:lstStyle>
          <a:p>
            <a:endParaRPr/>
          </a:p>
        </p:txBody>
      </p:sp>
      <p:sp>
        <p:nvSpPr>
          <p:cNvPr id="34" name="Shape 34"/>
          <p:cNvSpPr txBox="1">
            <a:spLocks noGrp="1"/>
          </p:cNvSpPr>
          <p:nvPr>
            <p:ph type="body" idx="2"/>
          </p:nvPr>
        </p:nvSpPr>
        <p:spPr>
          <a:xfrm>
            <a:off x="6097200" y="877875"/>
            <a:ext cx="5326000" cy="53574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434343"/>
              </a:buClr>
              <a:buSzPts val="3000"/>
              <a:buChar char="●"/>
              <a:defRPr>
                <a:solidFill>
                  <a:srgbClr val="434343"/>
                </a:solidFill>
              </a:defRPr>
            </a:lvl1pPr>
            <a:lvl2pPr marL="914400" lvl="1" indent="-381000" rtl="0">
              <a:spcBef>
                <a:spcPts val="0"/>
              </a:spcBef>
              <a:spcAft>
                <a:spcPts val="0"/>
              </a:spcAft>
              <a:buClr>
                <a:srgbClr val="434343"/>
              </a:buClr>
              <a:buSzPts val="2400"/>
              <a:buChar char="○"/>
              <a:defRPr>
                <a:solidFill>
                  <a:srgbClr val="434343"/>
                </a:solidFill>
              </a:defRPr>
            </a:lvl2pPr>
            <a:lvl3pPr marL="1371600" lvl="2" indent="-381000" rtl="0">
              <a:spcBef>
                <a:spcPts val="0"/>
              </a:spcBef>
              <a:spcAft>
                <a:spcPts val="0"/>
              </a:spcAft>
              <a:buClr>
                <a:srgbClr val="434343"/>
              </a:buClr>
              <a:buSzPts val="2400"/>
              <a:buChar char="■"/>
              <a:defRPr>
                <a:solidFill>
                  <a:srgbClr val="434343"/>
                </a:solidFill>
              </a:defRPr>
            </a:lvl3pPr>
            <a:lvl4pPr marL="1828800" lvl="3" indent="-342900" rtl="0">
              <a:spcBef>
                <a:spcPts val="0"/>
              </a:spcBef>
              <a:spcAft>
                <a:spcPts val="0"/>
              </a:spcAft>
              <a:buClr>
                <a:srgbClr val="434343"/>
              </a:buClr>
              <a:buSzPts val="1800"/>
              <a:buChar char="●"/>
              <a:defRPr>
                <a:solidFill>
                  <a:srgbClr val="434343"/>
                </a:solidFill>
              </a:defRPr>
            </a:lvl4pPr>
            <a:lvl5pPr marL="2286000" lvl="4" indent="-342900" rtl="0">
              <a:spcBef>
                <a:spcPts val="0"/>
              </a:spcBef>
              <a:spcAft>
                <a:spcPts val="0"/>
              </a:spcAft>
              <a:buClr>
                <a:srgbClr val="434343"/>
              </a:buClr>
              <a:buSzPts val="1800"/>
              <a:buChar char="○"/>
              <a:defRPr>
                <a:solidFill>
                  <a:srgbClr val="434343"/>
                </a:solidFill>
              </a:defRPr>
            </a:lvl5pPr>
            <a:lvl6pPr marL="2743200" lvl="5" indent="-342900" rtl="0">
              <a:spcBef>
                <a:spcPts val="0"/>
              </a:spcBef>
              <a:spcAft>
                <a:spcPts val="0"/>
              </a:spcAft>
              <a:buClr>
                <a:srgbClr val="434343"/>
              </a:buClr>
              <a:buSzPts val="1800"/>
              <a:buChar char="■"/>
              <a:defRPr>
                <a:solidFill>
                  <a:srgbClr val="434343"/>
                </a:solidFill>
              </a:defRPr>
            </a:lvl6pPr>
            <a:lvl7pPr marL="3200400" lvl="6" indent="-342900" rtl="0">
              <a:spcBef>
                <a:spcPts val="0"/>
              </a:spcBef>
              <a:spcAft>
                <a:spcPts val="0"/>
              </a:spcAft>
              <a:buClr>
                <a:srgbClr val="434343"/>
              </a:buClr>
              <a:buSzPts val="1800"/>
              <a:buChar char="●"/>
              <a:defRPr>
                <a:solidFill>
                  <a:srgbClr val="434343"/>
                </a:solidFill>
              </a:defRPr>
            </a:lvl7pPr>
            <a:lvl8pPr marL="3657600" lvl="7" indent="-342900" rtl="0">
              <a:spcBef>
                <a:spcPts val="0"/>
              </a:spcBef>
              <a:spcAft>
                <a:spcPts val="0"/>
              </a:spcAft>
              <a:buClr>
                <a:srgbClr val="434343"/>
              </a:buClr>
              <a:buSzPts val="1800"/>
              <a:buChar char="○"/>
              <a:defRPr>
                <a:solidFill>
                  <a:srgbClr val="434343"/>
                </a:solidFill>
              </a:defRPr>
            </a:lvl8pPr>
            <a:lvl9pPr marL="4114800" lvl="8" indent="-342900" rtl="0">
              <a:spcBef>
                <a:spcPts val="0"/>
              </a:spcBef>
              <a:spcAft>
                <a:spcPts val="0"/>
              </a:spcAft>
              <a:buClr>
                <a:srgbClr val="434343"/>
              </a:buClr>
              <a:buSzPts val="1800"/>
              <a:buChar char="■"/>
              <a:defRPr>
                <a:solidFill>
                  <a:srgbClr val="434343"/>
                </a:solidFill>
              </a:defRPr>
            </a:lvl9pPr>
          </a:lstStyle>
          <a:p>
            <a:endParaRPr/>
          </a:p>
        </p:txBody>
      </p:sp>
      <p:pic>
        <p:nvPicPr>
          <p:cNvPr id="35" name="Shape 35" descr="OCIO_Horizontal_L.png"/>
          <p:cNvPicPr preferRelativeResize="0"/>
          <p:nvPr/>
        </p:nvPicPr>
        <p:blipFill>
          <a:blip r:embed="rId2">
            <a:alphaModFix/>
          </a:blip>
          <a:stretch>
            <a:fillRect/>
          </a:stretch>
        </p:blipFill>
        <p:spPr>
          <a:xfrm>
            <a:off x="164101" y="6340175"/>
            <a:ext cx="4789036" cy="432050"/>
          </a:xfrm>
          <a:prstGeom prst="rect">
            <a:avLst/>
          </a:prstGeom>
          <a:noFill/>
          <a:ln>
            <a:noFill/>
          </a:ln>
        </p:spPr>
      </p:pic>
      <p:cxnSp>
        <p:nvCxnSpPr>
          <p:cNvPr id="36" name="Shape 36"/>
          <p:cNvCxnSpPr/>
          <p:nvPr/>
        </p:nvCxnSpPr>
        <p:spPr>
          <a:xfrm>
            <a:off x="164100" y="6235313"/>
            <a:ext cx="11758000" cy="0"/>
          </a:xfrm>
          <a:prstGeom prst="straightConnector1">
            <a:avLst/>
          </a:prstGeom>
          <a:noFill/>
          <a:ln w="19050" cap="flat" cmpd="sng">
            <a:solidFill>
              <a:srgbClr val="009ECF"/>
            </a:solidFill>
            <a:prstDash val="solid"/>
            <a:round/>
            <a:headEnd type="none" w="med" len="med"/>
            <a:tailEnd type="none" w="med" len="med"/>
          </a:ln>
        </p:spPr>
      </p:cxnSp>
      <p:sp>
        <p:nvSpPr>
          <p:cNvPr id="37" name="Shape 37"/>
          <p:cNvSpPr txBox="1">
            <a:spLocks noGrp="1"/>
          </p:cNvSpPr>
          <p:nvPr>
            <p:ph type="sldNum" idx="12"/>
          </p:nvPr>
        </p:nvSpPr>
        <p:spPr>
          <a:xfrm>
            <a:off x="5730200" y="6333134"/>
            <a:ext cx="731600" cy="525000"/>
          </a:xfrm>
          <a:prstGeom prst="rect">
            <a:avLst/>
          </a:prstGeom>
        </p:spPr>
        <p:txBody>
          <a:bodyPr spcFirstLastPara="1" wrap="square" lIns="91425" tIns="91425" rIns="91425" bIns="91425" anchor="ctr" anchorCtr="0">
            <a:noAutofit/>
          </a:bodyPr>
          <a:lstStyle>
            <a:lvl1pPr lvl="0" algn="ctr">
              <a:spcBef>
                <a:spcPts val="0"/>
              </a:spcBef>
              <a:buNone/>
              <a:defRPr>
                <a:solidFill>
                  <a:srgbClr val="434343"/>
                </a:solidFill>
              </a:defRPr>
            </a:lvl1pPr>
            <a:lvl2pPr lvl="1" algn="ctr">
              <a:spcBef>
                <a:spcPts val="0"/>
              </a:spcBef>
              <a:buNone/>
              <a:defRPr>
                <a:solidFill>
                  <a:srgbClr val="434343"/>
                </a:solidFill>
              </a:defRPr>
            </a:lvl2pPr>
            <a:lvl3pPr lvl="2" algn="ctr">
              <a:spcBef>
                <a:spcPts val="0"/>
              </a:spcBef>
              <a:buNone/>
              <a:defRPr>
                <a:solidFill>
                  <a:srgbClr val="434343"/>
                </a:solidFill>
              </a:defRPr>
            </a:lvl3pPr>
            <a:lvl4pPr lvl="3" algn="ctr">
              <a:spcBef>
                <a:spcPts val="0"/>
              </a:spcBef>
              <a:buNone/>
              <a:defRPr>
                <a:solidFill>
                  <a:srgbClr val="434343"/>
                </a:solidFill>
              </a:defRPr>
            </a:lvl4pPr>
            <a:lvl5pPr lvl="4" algn="ctr">
              <a:spcBef>
                <a:spcPts val="0"/>
              </a:spcBef>
              <a:buNone/>
              <a:defRPr>
                <a:solidFill>
                  <a:srgbClr val="434343"/>
                </a:solidFill>
              </a:defRPr>
            </a:lvl5pPr>
            <a:lvl6pPr lvl="5" algn="ctr">
              <a:spcBef>
                <a:spcPts val="0"/>
              </a:spcBef>
              <a:buNone/>
              <a:defRPr>
                <a:solidFill>
                  <a:srgbClr val="434343"/>
                </a:solidFill>
              </a:defRPr>
            </a:lvl6pPr>
            <a:lvl7pPr lvl="6" algn="ctr">
              <a:spcBef>
                <a:spcPts val="0"/>
              </a:spcBef>
              <a:buNone/>
              <a:defRPr>
                <a:solidFill>
                  <a:srgbClr val="434343"/>
                </a:solidFill>
              </a:defRPr>
            </a:lvl7pPr>
            <a:lvl8pPr lvl="7" algn="ctr">
              <a:spcBef>
                <a:spcPts val="0"/>
              </a:spcBef>
              <a:buNone/>
              <a:defRPr>
                <a:solidFill>
                  <a:srgbClr val="434343"/>
                </a:solidFill>
              </a:defRPr>
            </a:lvl8pPr>
            <a:lvl9pPr lvl="8" algn="ctr">
              <a:spcBef>
                <a:spcPts val="0"/>
              </a:spcBef>
              <a:buNone/>
              <a:defRPr>
                <a:solidFill>
                  <a:srgbClr val="434343"/>
                </a:solidFill>
              </a:defRPr>
            </a:lvl9pPr>
          </a:lstStyle>
          <a:p>
            <a:fld id="{00000000-1234-1234-1234-123412341234}" type="slidenum">
              <a:rPr lang="en" smtClean="0"/>
              <a:pPr/>
              <a:t>‹#›</a:t>
            </a:fld>
            <a:endParaRPr lang="en"/>
          </a:p>
        </p:txBody>
      </p:sp>
      <p:sp>
        <p:nvSpPr>
          <p:cNvPr id="38" name="Shape 38"/>
          <p:cNvSpPr txBox="1">
            <a:spLocks noGrp="1"/>
          </p:cNvSpPr>
          <p:nvPr>
            <p:ph type="subTitle" idx="3"/>
          </p:nvPr>
        </p:nvSpPr>
        <p:spPr>
          <a:xfrm>
            <a:off x="8109533" y="6311525"/>
            <a:ext cx="3710800" cy="525000"/>
          </a:xfrm>
          <a:prstGeom prst="rect">
            <a:avLst/>
          </a:prstGeom>
        </p:spPr>
        <p:txBody>
          <a:bodyPr spcFirstLastPara="1" wrap="square" lIns="91425" tIns="91425" rIns="91425" bIns="91425" anchor="t" anchorCtr="0"/>
          <a:lstStyle>
            <a:lvl1pPr lvl="0" algn="r" rtl="0">
              <a:spcBef>
                <a:spcPts val="600"/>
              </a:spcBef>
              <a:spcAft>
                <a:spcPts val="0"/>
              </a:spcAft>
              <a:buNone/>
              <a:defRPr sz="1200"/>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hart">
  <p:cSld name="TITLE_AND_BODY_1_1">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0" y="0"/>
            <a:ext cx="11906800" cy="640200"/>
          </a:xfrm>
          <a:prstGeom prst="rect">
            <a:avLst/>
          </a:prstGeom>
        </p:spPr>
        <p:txBody>
          <a:bodyPr spcFirstLastPara="1" wrap="square" lIns="91425" tIns="91425" rIns="91425" bIns="91425" anchor="t" anchorCtr="0"/>
          <a:lstStyle>
            <a:lvl1pPr lvl="0" rtl="0">
              <a:spcBef>
                <a:spcPts val="0"/>
              </a:spcBef>
              <a:spcAft>
                <a:spcPts val="0"/>
              </a:spcAft>
              <a:buNone/>
              <a:defRPr sz="3200">
                <a:solidFill>
                  <a:srgbClr val="009ECF"/>
                </a:solidFill>
              </a:defRPr>
            </a:lvl1pPr>
            <a:lvl2pPr lvl="1" rtl="0">
              <a:spcBef>
                <a:spcPts val="0"/>
              </a:spcBef>
              <a:spcAft>
                <a:spcPts val="0"/>
              </a:spcAft>
              <a:buNone/>
              <a:defRPr>
                <a:solidFill>
                  <a:srgbClr val="999999"/>
                </a:solidFill>
              </a:defRPr>
            </a:lvl2pPr>
            <a:lvl3pPr lvl="2" rtl="0">
              <a:spcBef>
                <a:spcPts val="0"/>
              </a:spcBef>
              <a:spcAft>
                <a:spcPts val="0"/>
              </a:spcAft>
              <a:buNone/>
              <a:defRPr>
                <a:solidFill>
                  <a:srgbClr val="999999"/>
                </a:solidFill>
              </a:defRPr>
            </a:lvl3pPr>
            <a:lvl4pPr lvl="3" rtl="0">
              <a:spcBef>
                <a:spcPts val="0"/>
              </a:spcBef>
              <a:spcAft>
                <a:spcPts val="0"/>
              </a:spcAft>
              <a:buNone/>
              <a:defRPr>
                <a:solidFill>
                  <a:srgbClr val="999999"/>
                </a:solidFill>
              </a:defRPr>
            </a:lvl4pPr>
            <a:lvl5pPr lvl="4" rtl="0">
              <a:spcBef>
                <a:spcPts val="0"/>
              </a:spcBef>
              <a:spcAft>
                <a:spcPts val="0"/>
              </a:spcAft>
              <a:buNone/>
              <a:defRPr>
                <a:solidFill>
                  <a:srgbClr val="999999"/>
                </a:solidFill>
              </a:defRPr>
            </a:lvl5pPr>
            <a:lvl6pPr lvl="5" rtl="0">
              <a:spcBef>
                <a:spcPts val="0"/>
              </a:spcBef>
              <a:spcAft>
                <a:spcPts val="0"/>
              </a:spcAft>
              <a:buNone/>
              <a:defRPr>
                <a:solidFill>
                  <a:srgbClr val="999999"/>
                </a:solidFill>
              </a:defRPr>
            </a:lvl6pPr>
            <a:lvl7pPr lvl="6" rtl="0">
              <a:spcBef>
                <a:spcPts val="0"/>
              </a:spcBef>
              <a:spcAft>
                <a:spcPts val="0"/>
              </a:spcAft>
              <a:buNone/>
              <a:defRPr>
                <a:solidFill>
                  <a:srgbClr val="999999"/>
                </a:solidFill>
              </a:defRPr>
            </a:lvl7pPr>
            <a:lvl8pPr lvl="7" rtl="0">
              <a:spcBef>
                <a:spcPts val="0"/>
              </a:spcBef>
              <a:spcAft>
                <a:spcPts val="0"/>
              </a:spcAft>
              <a:buNone/>
              <a:defRPr>
                <a:solidFill>
                  <a:srgbClr val="999999"/>
                </a:solidFill>
              </a:defRPr>
            </a:lvl8pPr>
            <a:lvl9pPr lvl="8" rtl="0">
              <a:spcBef>
                <a:spcPts val="0"/>
              </a:spcBef>
              <a:spcAft>
                <a:spcPts val="0"/>
              </a:spcAft>
              <a:buNone/>
              <a:defRPr>
                <a:solidFill>
                  <a:srgbClr val="999999"/>
                </a:solidFill>
              </a:defRPr>
            </a:lvl9pPr>
          </a:lstStyle>
          <a:p>
            <a:endParaRPr/>
          </a:p>
        </p:txBody>
      </p:sp>
      <p:cxnSp>
        <p:nvCxnSpPr>
          <p:cNvPr id="41" name="Shape 41"/>
          <p:cNvCxnSpPr/>
          <p:nvPr/>
        </p:nvCxnSpPr>
        <p:spPr>
          <a:xfrm>
            <a:off x="164100" y="640225"/>
            <a:ext cx="11758000" cy="0"/>
          </a:xfrm>
          <a:prstGeom prst="straightConnector1">
            <a:avLst/>
          </a:prstGeom>
          <a:noFill/>
          <a:ln w="19050" cap="flat" cmpd="sng">
            <a:solidFill>
              <a:srgbClr val="009ECF"/>
            </a:solidFill>
            <a:prstDash val="solid"/>
            <a:round/>
            <a:headEnd type="none" w="med" len="med"/>
            <a:tailEnd type="none" w="med" len="med"/>
          </a:ln>
        </p:spPr>
      </p:cxnSp>
      <p:graphicFrame>
        <p:nvGraphicFramePr>
          <p:cNvPr id="42" name="Shape 42"/>
          <p:cNvGraphicFramePr/>
          <p:nvPr/>
        </p:nvGraphicFramePr>
        <p:xfrm>
          <a:off x="164100" y="1079325"/>
          <a:ext cx="4000000" cy="3000000"/>
        </p:xfrm>
        <a:graphic>
          <a:graphicData uri="http://schemas.openxmlformats.org/drawingml/2006/table">
            <a:tbl>
              <a:tblPr>
                <a:noFill/>
                <a:tableStyleId>{F1547C98-2248-4896-8335-242F73B11F00}</a:tableStyleId>
              </a:tblPr>
              <a:tblGrid>
                <a:gridCol w="2348533">
                  <a:extLst>
                    <a:ext uri="{9D8B030D-6E8A-4147-A177-3AD203B41FA5}">
                      <a16:colId xmlns:a16="http://schemas.microsoft.com/office/drawing/2014/main" val="20000"/>
                    </a:ext>
                  </a:extLst>
                </a:gridCol>
                <a:gridCol w="2348533">
                  <a:extLst>
                    <a:ext uri="{9D8B030D-6E8A-4147-A177-3AD203B41FA5}">
                      <a16:colId xmlns:a16="http://schemas.microsoft.com/office/drawing/2014/main" val="20001"/>
                    </a:ext>
                  </a:extLst>
                </a:gridCol>
                <a:gridCol w="2348533">
                  <a:extLst>
                    <a:ext uri="{9D8B030D-6E8A-4147-A177-3AD203B41FA5}">
                      <a16:colId xmlns:a16="http://schemas.microsoft.com/office/drawing/2014/main" val="20002"/>
                    </a:ext>
                  </a:extLst>
                </a:gridCol>
                <a:gridCol w="2348533">
                  <a:extLst>
                    <a:ext uri="{9D8B030D-6E8A-4147-A177-3AD203B41FA5}">
                      <a16:colId xmlns:a16="http://schemas.microsoft.com/office/drawing/2014/main" val="20003"/>
                    </a:ext>
                  </a:extLst>
                </a:gridCol>
                <a:gridCol w="2348533">
                  <a:extLst>
                    <a:ext uri="{9D8B030D-6E8A-4147-A177-3AD203B41FA5}">
                      <a16:colId xmlns:a16="http://schemas.microsoft.com/office/drawing/2014/main" val="20004"/>
                    </a:ext>
                  </a:extLst>
                </a:gridCol>
              </a:tblGrid>
              <a:tr h="481375">
                <a:tc>
                  <a:txBody>
                    <a:bodyPr/>
                    <a:lstStyle/>
                    <a:p>
                      <a:pPr marL="0" lvl="0" indent="0" algn="ctr">
                        <a:spcBef>
                          <a:spcPts val="0"/>
                        </a:spcBef>
                        <a:spcAft>
                          <a:spcPts val="0"/>
                        </a:spcAft>
                        <a:buNone/>
                      </a:pPr>
                      <a:r>
                        <a:rPr lang="en" b="1">
                          <a:solidFill>
                            <a:srgbClr val="434343"/>
                          </a:solidFill>
                          <a:latin typeface="Calibri"/>
                          <a:ea typeface="Calibri"/>
                          <a:cs typeface="Calibri"/>
                          <a:sym typeface="Calibri"/>
                        </a:rPr>
                        <a:t>Title</a:t>
                      </a:r>
                      <a:endParaRPr b="1">
                        <a:solidFill>
                          <a:srgbClr val="434343"/>
                        </a:solidFill>
                        <a:latin typeface="Calibri"/>
                        <a:ea typeface="Calibri"/>
                        <a:cs typeface="Calibri"/>
                        <a:sym typeface="Calibri"/>
                      </a:endParaRPr>
                    </a:p>
                  </a:txBody>
                  <a:tcPr marL="121900" marR="121900" marT="91425" marB="91425" anchor="ctr">
                    <a:solidFill>
                      <a:srgbClr val="F3F3F3"/>
                    </a:solidFill>
                  </a:tcPr>
                </a:tc>
                <a:tc>
                  <a:txBody>
                    <a:bodyPr/>
                    <a:lstStyle/>
                    <a:p>
                      <a:pPr marL="0" lvl="0" indent="0" algn="ctr">
                        <a:spcBef>
                          <a:spcPts val="0"/>
                        </a:spcBef>
                        <a:spcAft>
                          <a:spcPts val="0"/>
                        </a:spcAft>
                        <a:buNone/>
                      </a:pPr>
                      <a:r>
                        <a:rPr lang="en" b="1">
                          <a:solidFill>
                            <a:srgbClr val="434343"/>
                          </a:solidFill>
                          <a:latin typeface="Calibri"/>
                          <a:ea typeface="Calibri"/>
                          <a:cs typeface="Calibri"/>
                          <a:sym typeface="Calibri"/>
                        </a:rPr>
                        <a:t>Title</a:t>
                      </a:r>
                      <a:endParaRPr>
                        <a:solidFill>
                          <a:srgbClr val="434343"/>
                        </a:solidFill>
                        <a:latin typeface="Calibri"/>
                        <a:ea typeface="Calibri"/>
                        <a:cs typeface="Calibri"/>
                        <a:sym typeface="Calibri"/>
                      </a:endParaRPr>
                    </a:p>
                  </a:txBody>
                  <a:tcPr marL="121900" marR="121900" marT="91425" marB="91425" anchor="ctr">
                    <a:solidFill>
                      <a:srgbClr val="F3F3F3"/>
                    </a:solidFill>
                  </a:tcPr>
                </a:tc>
                <a:tc>
                  <a:txBody>
                    <a:bodyPr/>
                    <a:lstStyle/>
                    <a:p>
                      <a:pPr marL="0" lvl="0" indent="0" algn="ctr">
                        <a:spcBef>
                          <a:spcPts val="0"/>
                        </a:spcBef>
                        <a:spcAft>
                          <a:spcPts val="0"/>
                        </a:spcAft>
                        <a:buNone/>
                      </a:pPr>
                      <a:r>
                        <a:rPr lang="en" b="1">
                          <a:solidFill>
                            <a:srgbClr val="434343"/>
                          </a:solidFill>
                          <a:latin typeface="Calibri"/>
                          <a:ea typeface="Calibri"/>
                          <a:cs typeface="Calibri"/>
                          <a:sym typeface="Calibri"/>
                        </a:rPr>
                        <a:t>Title</a:t>
                      </a:r>
                      <a:endParaRPr>
                        <a:solidFill>
                          <a:srgbClr val="434343"/>
                        </a:solidFill>
                        <a:latin typeface="Calibri"/>
                        <a:ea typeface="Calibri"/>
                        <a:cs typeface="Calibri"/>
                        <a:sym typeface="Calibri"/>
                      </a:endParaRPr>
                    </a:p>
                  </a:txBody>
                  <a:tcPr marL="121900" marR="121900" marT="91425" marB="91425" anchor="ctr">
                    <a:solidFill>
                      <a:srgbClr val="F3F3F3"/>
                    </a:solidFill>
                  </a:tcPr>
                </a:tc>
                <a:tc>
                  <a:txBody>
                    <a:bodyPr/>
                    <a:lstStyle/>
                    <a:p>
                      <a:pPr marL="0" lvl="0" indent="0" algn="ctr">
                        <a:spcBef>
                          <a:spcPts val="0"/>
                        </a:spcBef>
                        <a:spcAft>
                          <a:spcPts val="0"/>
                        </a:spcAft>
                        <a:buNone/>
                      </a:pPr>
                      <a:r>
                        <a:rPr lang="en" b="1">
                          <a:solidFill>
                            <a:srgbClr val="434343"/>
                          </a:solidFill>
                          <a:latin typeface="Calibri"/>
                          <a:ea typeface="Calibri"/>
                          <a:cs typeface="Calibri"/>
                          <a:sym typeface="Calibri"/>
                        </a:rPr>
                        <a:t>Title</a:t>
                      </a:r>
                      <a:endParaRPr>
                        <a:solidFill>
                          <a:srgbClr val="434343"/>
                        </a:solidFill>
                        <a:latin typeface="Calibri"/>
                        <a:ea typeface="Calibri"/>
                        <a:cs typeface="Calibri"/>
                        <a:sym typeface="Calibri"/>
                      </a:endParaRPr>
                    </a:p>
                  </a:txBody>
                  <a:tcPr marL="121900" marR="121900" marT="91425" marB="91425" anchor="ctr">
                    <a:solidFill>
                      <a:srgbClr val="F3F3F3"/>
                    </a:solidFill>
                  </a:tcPr>
                </a:tc>
                <a:tc>
                  <a:txBody>
                    <a:bodyPr/>
                    <a:lstStyle/>
                    <a:p>
                      <a:pPr marL="0" lvl="0" indent="0" algn="ctr">
                        <a:spcBef>
                          <a:spcPts val="0"/>
                        </a:spcBef>
                        <a:spcAft>
                          <a:spcPts val="0"/>
                        </a:spcAft>
                        <a:buNone/>
                      </a:pPr>
                      <a:r>
                        <a:rPr lang="en" b="1">
                          <a:solidFill>
                            <a:srgbClr val="434343"/>
                          </a:solidFill>
                          <a:latin typeface="Calibri"/>
                          <a:ea typeface="Calibri"/>
                          <a:cs typeface="Calibri"/>
                          <a:sym typeface="Calibri"/>
                        </a:rPr>
                        <a:t>Title</a:t>
                      </a:r>
                      <a:endParaRPr>
                        <a:solidFill>
                          <a:srgbClr val="434343"/>
                        </a:solidFill>
                        <a:latin typeface="Calibri"/>
                        <a:ea typeface="Calibri"/>
                        <a:cs typeface="Calibri"/>
                        <a:sym typeface="Calibri"/>
                      </a:endParaRPr>
                    </a:p>
                  </a:txBody>
                  <a:tcPr marL="121900" marR="121900" marT="91425" marB="91425" anchor="ctr">
                    <a:solidFill>
                      <a:srgbClr val="F3F3F3"/>
                    </a:solidFill>
                  </a:tcPr>
                </a:tc>
                <a:extLst>
                  <a:ext uri="{0D108BD9-81ED-4DB2-BD59-A6C34878D82A}">
                    <a16:rowId xmlns:a16="http://schemas.microsoft.com/office/drawing/2014/main" val="10000"/>
                  </a:ext>
                </a:extLst>
              </a:tr>
              <a:tr h="481375">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extLst>
                  <a:ext uri="{0D108BD9-81ED-4DB2-BD59-A6C34878D82A}">
                    <a16:rowId xmlns:a16="http://schemas.microsoft.com/office/drawing/2014/main" val="10001"/>
                  </a:ext>
                </a:extLst>
              </a:tr>
              <a:tr h="481375">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extLst>
                  <a:ext uri="{0D108BD9-81ED-4DB2-BD59-A6C34878D82A}">
                    <a16:rowId xmlns:a16="http://schemas.microsoft.com/office/drawing/2014/main" val="10002"/>
                  </a:ext>
                </a:extLst>
              </a:tr>
              <a:tr h="481375">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extLst>
                  <a:ext uri="{0D108BD9-81ED-4DB2-BD59-A6C34878D82A}">
                    <a16:rowId xmlns:a16="http://schemas.microsoft.com/office/drawing/2014/main" val="10003"/>
                  </a:ext>
                </a:extLst>
              </a:tr>
              <a:tr h="481375">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extLst>
                  <a:ext uri="{0D108BD9-81ED-4DB2-BD59-A6C34878D82A}">
                    <a16:rowId xmlns:a16="http://schemas.microsoft.com/office/drawing/2014/main" val="10004"/>
                  </a:ext>
                </a:extLst>
              </a:tr>
              <a:tr h="481375">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tc>
                  <a:txBody>
                    <a:bodyPr/>
                    <a:lstStyle/>
                    <a:p>
                      <a:pPr marL="0" lvl="0" indent="0">
                        <a:spcBef>
                          <a:spcPts val="0"/>
                        </a:spcBef>
                        <a:spcAft>
                          <a:spcPts val="0"/>
                        </a:spcAft>
                        <a:buNone/>
                      </a:pPr>
                      <a:endParaRPr>
                        <a:latin typeface="Calibri"/>
                        <a:ea typeface="Calibri"/>
                        <a:cs typeface="Calibri"/>
                        <a:sym typeface="Calibri"/>
                      </a:endParaRPr>
                    </a:p>
                  </a:txBody>
                  <a:tcPr marL="121900" marR="121900" marT="91425" marB="91425"/>
                </a:tc>
                <a:extLst>
                  <a:ext uri="{0D108BD9-81ED-4DB2-BD59-A6C34878D82A}">
                    <a16:rowId xmlns:a16="http://schemas.microsoft.com/office/drawing/2014/main" val="10005"/>
                  </a:ext>
                </a:extLst>
              </a:tr>
            </a:tbl>
          </a:graphicData>
        </a:graphic>
      </p:graphicFrame>
      <p:pic>
        <p:nvPicPr>
          <p:cNvPr id="43" name="Shape 43" descr="OCIO_Horizontal_L.png"/>
          <p:cNvPicPr preferRelativeResize="0"/>
          <p:nvPr/>
        </p:nvPicPr>
        <p:blipFill>
          <a:blip r:embed="rId2">
            <a:alphaModFix/>
          </a:blip>
          <a:stretch>
            <a:fillRect/>
          </a:stretch>
        </p:blipFill>
        <p:spPr>
          <a:xfrm>
            <a:off x="164101" y="6340175"/>
            <a:ext cx="4789036" cy="432050"/>
          </a:xfrm>
          <a:prstGeom prst="rect">
            <a:avLst/>
          </a:prstGeom>
          <a:noFill/>
          <a:ln>
            <a:noFill/>
          </a:ln>
        </p:spPr>
      </p:pic>
      <p:cxnSp>
        <p:nvCxnSpPr>
          <p:cNvPr id="44" name="Shape 44"/>
          <p:cNvCxnSpPr/>
          <p:nvPr/>
        </p:nvCxnSpPr>
        <p:spPr>
          <a:xfrm>
            <a:off x="164100" y="6235313"/>
            <a:ext cx="11758000" cy="0"/>
          </a:xfrm>
          <a:prstGeom prst="straightConnector1">
            <a:avLst/>
          </a:prstGeom>
          <a:noFill/>
          <a:ln w="19050" cap="flat" cmpd="sng">
            <a:solidFill>
              <a:srgbClr val="009ECF"/>
            </a:solidFill>
            <a:prstDash val="solid"/>
            <a:round/>
            <a:headEnd type="none" w="med" len="med"/>
            <a:tailEnd type="none" w="med" len="med"/>
          </a:ln>
        </p:spPr>
      </p:cxnSp>
      <p:sp>
        <p:nvSpPr>
          <p:cNvPr id="45" name="Shape 45"/>
          <p:cNvSpPr txBox="1">
            <a:spLocks noGrp="1"/>
          </p:cNvSpPr>
          <p:nvPr>
            <p:ph type="sldNum" idx="12"/>
          </p:nvPr>
        </p:nvSpPr>
        <p:spPr>
          <a:xfrm>
            <a:off x="5730200" y="6333134"/>
            <a:ext cx="731600" cy="525000"/>
          </a:xfrm>
          <a:prstGeom prst="rect">
            <a:avLst/>
          </a:prstGeom>
        </p:spPr>
        <p:txBody>
          <a:bodyPr spcFirstLastPara="1" wrap="square" lIns="91425" tIns="91425" rIns="91425" bIns="91425" anchor="ctr" anchorCtr="0">
            <a:noAutofit/>
          </a:bodyPr>
          <a:lstStyle>
            <a:lvl1pPr lvl="0" algn="ctr" rtl="0">
              <a:spcBef>
                <a:spcPts val="0"/>
              </a:spcBef>
              <a:buNone/>
              <a:defRPr>
                <a:solidFill>
                  <a:srgbClr val="434343"/>
                </a:solidFill>
              </a:defRPr>
            </a:lvl1pPr>
            <a:lvl2pPr lvl="1" algn="ctr" rtl="0">
              <a:spcBef>
                <a:spcPts val="0"/>
              </a:spcBef>
              <a:buNone/>
              <a:defRPr>
                <a:solidFill>
                  <a:srgbClr val="434343"/>
                </a:solidFill>
              </a:defRPr>
            </a:lvl2pPr>
            <a:lvl3pPr lvl="2" algn="ctr" rtl="0">
              <a:spcBef>
                <a:spcPts val="0"/>
              </a:spcBef>
              <a:buNone/>
              <a:defRPr>
                <a:solidFill>
                  <a:srgbClr val="434343"/>
                </a:solidFill>
              </a:defRPr>
            </a:lvl3pPr>
            <a:lvl4pPr lvl="3" algn="ctr" rtl="0">
              <a:spcBef>
                <a:spcPts val="0"/>
              </a:spcBef>
              <a:buNone/>
              <a:defRPr>
                <a:solidFill>
                  <a:srgbClr val="434343"/>
                </a:solidFill>
              </a:defRPr>
            </a:lvl4pPr>
            <a:lvl5pPr lvl="4" algn="ctr" rtl="0">
              <a:spcBef>
                <a:spcPts val="0"/>
              </a:spcBef>
              <a:buNone/>
              <a:defRPr>
                <a:solidFill>
                  <a:srgbClr val="434343"/>
                </a:solidFill>
              </a:defRPr>
            </a:lvl5pPr>
            <a:lvl6pPr lvl="5" algn="ctr" rtl="0">
              <a:spcBef>
                <a:spcPts val="0"/>
              </a:spcBef>
              <a:buNone/>
              <a:defRPr>
                <a:solidFill>
                  <a:srgbClr val="434343"/>
                </a:solidFill>
              </a:defRPr>
            </a:lvl6pPr>
            <a:lvl7pPr lvl="6" algn="ctr" rtl="0">
              <a:spcBef>
                <a:spcPts val="0"/>
              </a:spcBef>
              <a:buNone/>
              <a:defRPr>
                <a:solidFill>
                  <a:srgbClr val="434343"/>
                </a:solidFill>
              </a:defRPr>
            </a:lvl7pPr>
            <a:lvl8pPr lvl="7" algn="ctr" rtl="0">
              <a:spcBef>
                <a:spcPts val="0"/>
              </a:spcBef>
              <a:buNone/>
              <a:defRPr>
                <a:solidFill>
                  <a:srgbClr val="434343"/>
                </a:solidFill>
              </a:defRPr>
            </a:lvl8pPr>
            <a:lvl9pPr lvl="8" algn="ctr" rtl="0">
              <a:spcBef>
                <a:spcPts val="0"/>
              </a:spcBef>
              <a:buNone/>
              <a:defRPr>
                <a:solidFill>
                  <a:srgbClr val="434343"/>
                </a:solidFill>
              </a:defRPr>
            </a:lvl9pPr>
          </a:lstStyle>
          <a:p>
            <a:fld id="{00000000-1234-1234-1234-123412341234}" type="slidenum">
              <a:rPr lang="en" smtClean="0"/>
              <a:pPr/>
              <a:t>‹#›</a:t>
            </a:fld>
            <a:endParaRPr lang="en"/>
          </a:p>
        </p:txBody>
      </p:sp>
      <p:sp>
        <p:nvSpPr>
          <p:cNvPr id="46" name="Shape 46"/>
          <p:cNvSpPr txBox="1">
            <a:spLocks noGrp="1"/>
          </p:cNvSpPr>
          <p:nvPr>
            <p:ph type="subTitle" idx="1"/>
          </p:nvPr>
        </p:nvSpPr>
        <p:spPr>
          <a:xfrm>
            <a:off x="8109533" y="6311525"/>
            <a:ext cx="3710800" cy="525000"/>
          </a:xfrm>
          <a:prstGeom prst="rect">
            <a:avLst/>
          </a:prstGeom>
        </p:spPr>
        <p:txBody>
          <a:bodyPr spcFirstLastPara="1" wrap="square" lIns="91425" tIns="91425" rIns="91425" bIns="91425" anchor="t" anchorCtr="0"/>
          <a:lstStyle>
            <a:lvl1pPr lvl="0" algn="r" rtl="0">
              <a:spcBef>
                <a:spcPts val="600"/>
              </a:spcBef>
              <a:spcAft>
                <a:spcPts val="0"/>
              </a:spcAft>
              <a:buNone/>
              <a:defRPr sz="1200"/>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s" type="blank">
  <p:cSld name="BLANK">
    <p:spTree>
      <p:nvGrpSpPr>
        <p:cNvPr id="1" name="Shape 54"/>
        <p:cNvGrpSpPr/>
        <p:nvPr/>
      </p:nvGrpSpPr>
      <p:grpSpPr>
        <a:xfrm>
          <a:off x="0" y="0"/>
          <a:ext cx="0" cy="0"/>
          <a:chOff x="0" y="0"/>
          <a:chExt cx="0" cy="0"/>
        </a:xfrm>
      </p:grpSpPr>
      <p:sp>
        <p:nvSpPr>
          <p:cNvPr id="55" name="Shape 55"/>
          <p:cNvSpPr txBox="1"/>
          <p:nvPr/>
        </p:nvSpPr>
        <p:spPr>
          <a:xfrm>
            <a:off x="2305217" y="1855575"/>
            <a:ext cx="7581600" cy="131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4800" b="1">
                <a:solidFill>
                  <a:srgbClr val="666666"/>
                </a:solidFill>
              </a:rPr>
              <a:t>Questions?</a:t>
            </a:r>
            <a:endParaRPr sz="4800" b="1">
              <a:solidFill>
                <a:srgbClr val="666666"/>
              </a:solidFill>
            </a:endParaRPr>
          </a:p>
        </p:txBody>
      </p:sp>
      <p:cxnSp>
        <p:nvCxnSpPr>
          <p:cNvPr id="56" name="Shape 56"/>
          <p:cNvCxnSpPr/>
          <p:nvPr/>
        </p:nvCxnSpPr>
        <p:spPr>
          <a:xfrm>
            <a:off x="217000" y="3060050"/>
            <a:ext cx="11758000" cy="0"/>
          </a:xfrm>
          <a:prstGeom prst="straightConnector1">
            <a:avLst/>
          </a:prstGeom>
          <a:noFill/>
          <a:ln w="19050" cap="flat" cmpd="sng">
            <a:solidFill>
              <a:srgbClr val="009ECF"/>
            </a:solidFill>
            <a:prstDash val="solid"/>
            <a:round/>
            <a:headEnd type="none" w="med" len="med"/>
            <a:tailEnd type="none" w="med" len="med"/>
          </a:ln>
        </p:spPr>
      </p:cxnSp>
      <p:pic>
        <p:nvPicPr>
          <p:cNvPr id="57" name="Shape 57" descr="OCIO_Main_High-Res.png"/>
          <p:cNvPicPr preferRelativeResize="0"/>
          <p:nvPr/>
        </p:nvPicPr>
        <p:blipFill>
          <a:blip r:embed="rId2">
            <a:alphaModFix/>
          </a:blip>
          <a:stretch>
            <a:fillRect/>
          </a:stretch>
        </p:blipFill>
        <p:spPr>
          <a:xfrm>
            <a:off x="4069234" y="5240200"/>
            <a:ext cx="4053535" cy="15044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Shape 7"/>
          <p:cNvSpPr txBox="1">
            <a:spLocks noGrp="1"/>
          </p:cNvSpPr>
          <p:nvPr>
            <p:ph type="body" idx="1"/>
          </p:nvPr>
        </p:nvSpPr>
        <p:spPr>
          <a:xfrm>
            <a:off x="609600" y="1600200"/>
            <a:ext cx="109728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Shape 8"/>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ctr" anchorCtr="0">
            <a:noAutofit/>
          </a:bodyPr>
          <a:lstStyle>
            <a:lvl1pPr lvl="0" algn="r">
              <a:spcBef>
                <a:spcPts val="0"/>
              </a:spcBef>
              <a:buNone/>
              <a:defRPr sz="1300">
                <a:solidFill>
                  <a:schemeClr val="dk1"/>
                </a:solidFill>
              </a:defRPr>
            </a:lvl1pPr>
            <a:lvl2pPr lvl="1" algn="r">
              <a:spcBef>
                <a:spcPts val="0"/>
              </a:spcBef>
              <a:buNone/>
              <a:defRPr sz="1300">
                <a:solidFill>
                  <a:schemeClr val="dk1"/>
                </a:solidFill>
              </a:defRPr>
            </a:lvl2pPr>
            <a:lvl3pPr lvl="2" algn="r">
              <a:spcBef>
                <a:spcPts val="0"/>
              </a:spcBef>
              <a:buNone/>
              <a:defRPr sz="1300">
                <a:solidFill>
                  <a:schemeClr val="dk1"/>
                </a:solidFill>
              </a:defRPr>
            </a:lvl3pPr>
            <a:lvl4pPr lvl="3" algn="r">
              <a:spcBef>
                <a:spcPts val="0"/>
              </a:spcBef>
              <a:buNone/>
              <a:defRPr sz="1300">
                <a:solidFill>
                  <a:schemeClr val="dk1"/>
                </a:solidFill>
              </a:defRPr>
            </a:lvl4pPr>
            <a:lvl5pPr lvl="4" algn="r">
              <a:spcBef>
                <a:spcPts val="0"/>
              </a:spcBef>
              <a:buNone/>
              <a:defRPr sz="1300">
                <a:solidFill>
                  <a:schemeClr val="dk1"/>
                </a:solidFill>
              </a:defRPr>
            </a:lvl5pPr>
            <a:lvl6pPr lvl="5" algn="r">
              <a:spcBef>
                <a:spcPts val="0"/>
              </a:spcBef>
              <a:buNone/>
              <a:defRPr sz="1300">
                <a:solidFill>
                  <a:schemeClr val="dk1"/>
                </a:solidFill>
              </a:defRPr>
            </a:lvl6pPr>
            <a:lvl7pPr lvl="6" algn="r">
              <a:spcBef>
                <a:spcPts val="0"/>
              </a:spcBef>
              <a:buNone/>
              <a:defRPr sz="1300">
                <a:solidFill>
                  <a:schemeClr val="dk1"/>
                </a:solidFill>
              </a:defRPr>
            </a:lvl7pPr>
            <a:lvl8pPr lvl="7" algn="r">
              <a:spcBef>
                <a:spcPts val="0"/>
              </a:spcBef>
              <a:buNone/>
              <a:defRPr sz="1300">
                <a:solidFill>
                  <a:schemeClr val="dk1"/>
                </a:solidFill>
              </a:defRPr>
            </a:lvl8pPr>
            <a:lvl9pPr lvl="8" algn="r">
              <a:spcBef>
                <a:spcPts val="0"/>
              </a:spcBef>
              <a:buNone/>
              <a:defRPr sz="1300">
                <a:solidFill>
                  <a:schemeClr val="dk1"/>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vents-ar.adobeconnect.com/content/connect/c1/881497641/en/events/catalog.html?OWASP_CSRFTOKEN=1e73e0edb7545f3f9fdd08e895e134213f26efe05c1067bb15b4fc623407623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accessinghigherground.org/" TargetMode="External"/><Relationship Id="rId4" Type="http://schemas.openxmlformats.org/officeDocument/2006/relationships/hyperlink" Target="http://adobe.lookbookhq.com/acrobataccessibilit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helpx.adobe.com/acrobat/using/create-verify-pdf-accessibility.html" TargetMode="External"/><Relationship Id="rId3" Type="http://schemas.openxmlformats.org/officeDocument/2006/relationships/hyperlink" Target="https://www.adobe.com/accessibility/products/acrobat.html" TargetMode="External"/><Relationship Id="rId7" Type="http://schemas.openxmlformats.org/officeDocument/2006/relationships/hyperlink" Target="https://www.adobe.com/accessibility/products/acrobat/using-acrobat-pro-accessibility-checker.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heblog.adobe.com/document-cloud/" TargetMode="External"/><Relationship Id="rId5" Type="http://schemas.openxmlformats.org/officeDocument/2006/relationships/hyperlink" Target="https://helpx.adobe.com/reader/using/accessibility-features.html" TargetMode="External"/><Relationship Id="rId4" Type="http://schemas.openxmlformats.org/officeDocument/2006/relationships/hyperlink" Target="https://www.adobe.com/accessibility/products/acrobat/acrobat-accessibility-features.html" TargetMode="External"/><Relationship Id="rId9" Type="http://schemas.openxmlformats.org/officeDocument/2006/relationships/hyperlink" Target="https://www.adobe.com/accessibility/products/acrobat/acrobat-pro-dc-pdf-accessibility-repair-workflow.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Haverty@Adobe.com" TargetMode="External"/><Relationship Id="rId7" Type="http://schemas.openxmlformats.org/officeDocument/2006/relationships/hyperlink" Target="https://www.iso.org/standard/64599.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dobe.com/content/dam/Adobe/en/devnet/acrobat/pdfs/adobe_supplement_iso32000.pdf" TargetMode="External"/><Relationship Id="rId5" Type="http://schemas.openxmlformats.org/officeDocument/2006/relationships/hyperlink" Target="https://www.adobe.com/accessibility/compliance.html" TargetMode="External"/><Relationship Id="rId4" Type="http://schemas.openxmlformats.org/officeDocument/2006/relationships/hyperlink" Target="http://www.adobe.com/Accessibilit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09810" y="3264892"/>
            <a:ext cx="8746200" cy="537300"/>
          </a:xfrm>
          <a:prstGeom prst="rect">
            <a:avLst/>
          </a:prstGeom>
        </p:spPr>
        <p:txBody>
          <a:bodyPr spcFirstLastPara="1" wrap="square" lIns="91425" tIns="91425" rIns="91425" bIns="91425" anchor="ctr" anchorCtr="0">
            <a:noAutofit/>
          </a:bodyPr>
          <a:lstStyle/>
          <a:p>
            <a:r>
              <a:rPr lang="en-US" dirty="0"/>
              <a:t>Making Maps Accessible in PDF Documents </a:t>
            </a:r>
            <a:endParaRPr dirty="0"/>
          </a:p>
        </p:txBody>
      </p:sp>
      <p:sp>
        <p:nvSpPr>
          <p:cNvPr id="63" name="Shape 63"/>
          <p:cNvSpPr txBox="1">
            <a:spLocks noGrp="1"/>
          </p:cNvSpPr>
          <p:nvPr>
            <p:ph type="subTitle" idx="1"/>
          </p:nvPr>
        </p:nvSpPr>
        <p:spPr>
          <a:xfrm>
            <a:off x="609810" y="3934594"/>
            <a:ext cx="8681100" cy="422100"/>
          </a:xfrm>
          <a:prstGeom prst="rect">
            <a:avLst/>
          </a:prstGeom>
        </p:spPr>
        <p:txBody>
          <a:bodyPr spcFirstLastPara="1" wrap="square" lIns="91425" tIns="91425" rIns="91425" bIns="91425" anchor="ctr" anchorCtr="0">
            <a:noAutofit/>
          </a:bodyPr>
          <a:lstStyle/>
          <a:p>
            <a:pPr marL="0" indent="0"/>
            <a:r>
              <a:rPr lang="en-US" dirty="0"/>
              <a:t>Rob Haverty, Sr. Product Manager Adobe, Document Cloud Accessibility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80130B5E-CB2E-45C8-9A7E-BA00C6B9B444}"/>
              </a:ext>
            </a:extLst>
          </p:cNvPr>
          <p:cNvSpPr txBox="1"/>
          <p:nvPr/>
        </p:nvSpPr>
        <p:spPr>
          <a:xfrm>
            <a:off x="3978824" y="2074290"/>
            <a:ext cx="4493173" cy="830997"/>
          </a:xfrm>
          <a:prstGeom prst="rect">
            <a:avLst/>
          </a:prstGeom>
          <a:solidFill>
            <a:schemeClr val="bg1"/>
          </a:solidFill>
        </p:spPr>
        <p:txBody>
          <a:bodyPr wrap="square" rtlCol="0">
            <a:spAutoFit/>
          </a:bodyPr>
          <a:lstStyle/>
          <a:p>
            <a:pPr algn="ctr"/>
            <a:r>
              <a:rPr lang="en-US" sz="4800" b="1" dirty="0">
                <a:solidFill>
                  <a:schemeClr val="bg2"/>
                </a:solidFill>
              </a:rPr>
              <a:t>Demo</a:t>
            </a:r>
          </a:p>
        </p:txBody>
      </p:sp>
      <p:sp>
        <p:nvSpPr>
          <p:cNvPr id="84" name="Shape 84"/>
          <p:cNvSpPr txBox="1">
            <a:spLocks noGrp="1"/>
          </p:cNvSpPr>
          <p:nvPr>
            <p:ph type="sldNum" idx="4294967295"/>
          </p:nvPr>
        </p:nvSpPr>
        <p:spPr>
          <a:xfrm>
            <a:off x="10080784"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10</a:t>
            </a:fld>
            <a:endParaRPr/>
          </a:p>
        </p:txBody>
      </p:sp>
    </p:spTree>
    <p:extLst>
      <p:ext uri="{BB962C8B-B14F-4D97-AF65-F5344CB8AC3E}">
        <p14:creationId xmlns:p14="http://schemas.microsoft.com/office/powerpoint/2010/main" val="367249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553881" y="2731252"/>
            <a:ext cx="8976659" cy="640200"/>
          </a:xfrm>
          <a:prstGeom prst="rect">
            <a:avLst/>
          </a:prstGeom>
        </p:spPr>
        <p:txBody>
          <a:bodyPr spcFirstLastPara="1" wrap="square" lIns="91425" tIns="91425" rIns="91425" bIns="91425" anchor="t" anchorCtr="0">
            <a:noAutofit/>
          </a:bodyPr>
          <a:lstStyle/>
          <a:p>
            <a:pPr algn="ctr"/>
            <a:r>
              <a:rPr lang="en-US" dirty="0"/>
              <a:t>Session 3 – Making Maps Accessible</a:t>
            </a:r>
            <a:endParaRPr dirty="0"/>
          </a:p>
        </p:txBody>
      </p:sp>
      <p:sp>
        <p:nvSpPr>
          <p:cNvPr id="78" name="Shape 78"/>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11</a:t>
            </a:fld>
            <a:endParaRPr/>
          </a:p>
        </p:txBody>
      </p:sp>
    </p:spTree>
    <p:extLst>
      <p:ext uri="{BB962C8B-B14F-4D97-AF65-F5344CB8AC3E}">
        <p14:creationId xmlns:p14="http://schemas.microsoft.com/office/powerpoint/2010/main" val="135844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80130B5E-CB2E-45C8-9A7E-BA00C6B9B444}"/>
              </a:ext>
            </a:extLst>
          </p:cNvPr>
          <p:cNvSpPr txBox="1"/>
          <p:nvPr/>
        </p:nvSpPr>
        <p:spPr>
          <a:xfrm>
            <a:off x="3978824" y="2074290"/>
            <a:ext cx="4493173" cy="830997"/>
          </a:xfrm>
          <a:prstGeom prst="rect">
            <a:avLst/>
          </a:prstGeom>
          <a:solidFill>
            <a:schemeClr val="bg1"/>
          </a:solidFill>
        </p:spPr>
        <p:txBody>
          <a:bodyPr wrap="square" rtlCol="0">
            <a:spAutoFit/>
          </a:bodyPr>
          <a:lstStyle/>
          <a:p>
            <a:pPr algn="ctr"/>
            <a:r>
              <a:rPr lang="en-US" sz="4800" b="1" dirty="0">
                <a:solidFill>
                  <a:schemeClr val="bg2"/>
                </a:solidFill>
              </a:rPr>
              <a:t>Demo</a:t>
            </a:r>
          </a:p>
        </p:txBody>
      </p:sp>
      <p:sp>
        <p:nvSpPr>
          <p:cNvPr id="84" name="Shape 84"/>
          <p:cNvSpPr txBox="1">
            <a:spLocks noGrp="1"/>
          </p:cNvSpPr>
          <p:nvPr>
            <p:ph type="sldNum" idx="4294967295"/>
          </p:nvPr>
        </p:nvSpPr>
        <p:spPr>
          <a:xfrm>
            <a:off x="10080784"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12</a:t>
            </a:fld>
            <a:endParaRPr/>
          </a:p>
        </p:txBody>
      </p:sp>
    </p:spTree>
    <p:extLst>
      <p:ext uri="{BB962C8B-B14F-4D97-AF65-F5344CB8AC3E}">
        <p14:creationId xmlns:p14="http://schemas.microsoft.com/office/powerpoint/2010/main" val="230122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sldNum" idx="4294967295"/>
          </p:nvPr>
        </p:nvSpPr>
        <p:spPr>
          <a:xfrm>
            <a:off x="10080784"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13</a:t>
            </a:fld>
            <a:endParaRPr/>
          </a:p>
        </p:txBody>
      </p:sp>
    </p:spTree>
    <p:extLst>
      <p:ext uri="{BB962C8B-B14F-4D97-AF65-F5344CB8AC3E}">
        <p14:creationId xmlns:p14="http://schemas.microsoft.com/office/powerpoint/2010/main" val="155389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8777" y="0"/>
            <a:ext cx="8941500" cy="640200"/>
          </a:xfrm>
          <a:prstGeom prst="rect">
            <a:avLst/>
          </a:prstGeom>
        </p:spPr>
        <p:txBody>
          <a:bodyPr spcFirstLastPara="1" wrap="square" lIns="91425" tIns="91425" rIns="91425" bIns="91425" anchor="t" anchorCtr="0">
            <a:noAutofit/>
          </a:bodyPr>
          <a:lstStyle/>
          <a:p>
            <a:r>
              <a:rPr lang="en-US" dirty="0"/>
              <a:t>Training Options and Materials</a:t>
            </a:r>
            <a:endParaRPr dirty="0"/>
          </a:p>
        </p:txBody>
      </p:sp>
      <p:sp>
        <p:nvSpPr>
          <p:cNvPr id="69" name="Shape 69"/>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14</a:t>
            </a:fld>
            <a:endParaRPr/>
          </a:p>
        </p:txBody>
      </p:sp>
      <p:sp>
        <p:nvSpPr>
          <p:cNvPr id="70" name="Shape 70"/>
          <p:cNvSpPr txBox="1">
            <a:spLocks noGrp="1"/>
          </p:cNvSpPr>
          <p:nvPr>
            <p:ph type="body" idx="1"/>
          </p:nvPr>
        </p:nvSpPr>
        <p:spPr>
          <a:xfrm>
            <a:off x="178776" y="737875"/>
            <a:ext cx="11761177" cy="5469494"/>
          </a:xfrm>
          <a:prstGeom prst="rect">
            <a:avLst/>
          </a:prstGeom>
        </p:spPr>
        <p:txBody>
          <a:bodyPr spcFirstLastPara="1" wrap="square" lIns="91425" tIns="91425" rIns="91425" bIns="91425" anchor="t" anchorCtr="0">
            <a:noAutofit/>
          </a:bodyPr>
          <a:lstStyle/>
          <a:p>
            <a:pPr marL="514350" indent="-514350">
              <a:spcBef>
                <a:spcPts val="0"/>
              </a:spcBef>
              <a:buClr>
                <a:schemeClr val="tx1"/>
              </a:buClr>
              <a:buSzPct val="75000"/>
            </a:pPr>
            <a:r>
              <a:rPr lang="en-US" dirty="0"/>
              <a:t>Regular Webinars</a:t>
            </a:r>
          </a:p>
          <a:p>
            <a:pPr marL="914400" lvl="2" indent="0">
              <a:buClr>
                <a:schemeClr val="tx1"/>
              </a:buClr>
              <a:buSzPct val="75000"/>
              <a:buNone/>
            </a:pPr>
            <a:r>
              <a:rPr lang="en-US" sz="2600" dirty="0">
                <a:hlinkClick r:id="rId3"/>
              </a:rPr>
              <a:t>https://events-ar.adobeconnect.com/content/connect/c1/881497641/en/events/catalog.html?OWASP_CSRFTOKEN=1e73e0edb7545f3f9fdd08e895e134213f26efe05c1067bb15b4fc6234076238</a:t>
            </a:r>
            <a:endParaRPr lang="en-US" sz="2600" dirty="0"/>
          </a:p>
          <a:p>
            <a:pPr marL="571500" indent="-571500">
              <a:buClr>
                <a:schemeClr val="tx1"/>
              </a:buClr>
              <a:buSzPct val="75000"/>
            </a:pPr>
            <a:r>
              <a:rPr lang="en-US" dirty="0"/>
              <a:t>Webinar Recordings</a:t>
            </a:r>
          </a:p>
          <a:p>
            <a:pPr marL="914400" lvl="2" indent="0">
              <a:buClr>
                <a:schemeClr val="tx1"/>
              </a:buClr>
              <a:buSzPct val="75000"/>
              <a:buNone/>
            </a:pPr>
            <a:r>
              <a:rPr lang="en-US" sz="2600" dirty="0">
                <a:hlinkClick r:id="rId4"/>
              </a:rPr>
              <a:t>http://adobe.lookbookhq.com/acrobataccessibility</a:t>
            </a:r>
            <a:endParaRPr lang="en-US" sz="2600" dirty="0"/>
          </a:p>
          <a:p>
            <a:pPr indent="-457200">
              <a:buClr>
                <a:schemeClr val="tx1"/>
              </a:buClr>
              <a:buSzPct val="75000"/>
            </a:pPr>
            <a:r>
              <a:rPr lang="en-US" dirty="0"/>
              <a:t>Upcoming Train-the-Trainer session at Accessing Higher Ground Conference (Teaching you how to teach others how to create accessible PDFs). November 2019 in Colorado</a:t>
            </a:r>
          </a:p>
          <a:p>
            <a:pPr marL="914400" lvl="2" indent="0">
              <a:buClr>
                <a:schemeClr val="tx1"/>
              </a:buClr>
              <a:buSzPct val="75000"/>
              <a:buNone/>
            </a:pPr>
            <a:r>
              <a:rPr lang="en-US" sz="2600" dirty="0">
                <a:hlinkClick r:id="rId5"/>
              </a:rPr>
              <a:t>www.accessinghigherground.org</a:t>
            </a:r>
            <a:endParaRPr lang="en-US" sz="2600" dirty="0"/>
          </a:p>
          <a:p>
            <a:pPr marL="914400" lvl="2" indent="0">
              <a:buClr>
                <a:schemeClr val="tx1"/>
              </a:buClr>
              <a:buSzPct val="75000"/>
              <a:buNone/>
            </a:pPr>
            <a:endParaRPr lang="en-US" sz="2400" dirty="0"/>
          </a:p>
        </p:txBody>
      </p:sp>
    </p:spTree>
    <p:extLst>
      <p:ext uri="{BB962C8B-B14F-4D97-AF65-F5344CB8AC3E}">
        <p14:creationId xmlns:p14="http://schemas.microsoft.com/office/powerpoint/2010/main" val="164171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69984" y="0"/>
            <a:ext cx="8941500" cy="640200"/>
          </a:xfrm>
          <a:prstGeom prst="rect">
            <a:avLst/>
          </a:prstGeom>
        </p:spPr>
        <p:txBody>
          <a:bodyPr spcFirstLastPara="1" wrap="square" lIns="91425" tIns="91425" rIns="91425" bIns="91425" anchor="t" anchorCtr="0">
            <a:noAutofit/>
          </a:bodyPr>
          <a:lstStyle/>
          <a:p>
            <a:r>
              <a:rPr lang="en-US" dirty="0"/>
              <a:t>Acrobat Pro DC Helpful Links and Resources</a:t>
            </a:r>
            <a:endParaRPr dirty="0"/>
          </a:p>
        </p:txBody>
      </p:sp>
      <p:sp>
        <p:nvSpPr>
          <p:cNvPr id="69" name="Shape 69"/>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15</a:t>
            </a:fld>
            <a:endParaRPr/>
          </a:p>
        </p:txBody>
      </p:sp>
      <p:sp>
        <p:nvSpPr>
          <p:cNvPr id="70" name="Shape 70"/>
          <p:cNvSpPr txBox="1">
            <a:spLocks noGrp="1"/>
          </p:cNvSpPr>
          <p:nvPr>
            <p:ph type="body" idx="1"/>
          </p:nvPr>
        </p:nvSpPr>
        <p:spPr>
          <a:xfrm>
            <a:off x="169984" y="659044"/>
            <a:ext cx="11778762" cy="5513153"/>
          </a:xfrm>
          <a:prstGeom prst="rect">
            <a:avLst/>
          </a:prstGeom>
        </p:spPr>
        <p:txBody>
          <a:bodyPr spcFirstLastPara="1" wrap="square" lIns="91425" tIns="91425" rIns="91425" bIns="91425" anchor="t" anchorCtr="0">
            <a:noAutofit/>
          </a:bodyPr>
          <a:lstStyle/>
          <a:p>
            <a:pPr>
              <a:buSzPct val="75000"/>
            </a:pPr>
            <a:r>
              <a:rPr lang="en-US" sz="2000" dirty="0"/>
              <a:t>Acrobat DC Accessibility </a:t>
            </a:r>
          </a:p>
          <a:p>
            <a:pPr marL="733051" lvl="2" indent="0">
              <a:buSzPct val="75000"/>
              <a:buNone/>
            </a:pPr>
            <a:r>
              <a:rPr lang="en-US" dirty="0">
                <a:hlinkClick r:id="rId3"/>
              </a:rPr>
              <a:t>https://www.adobe.com/accessibility/products/acrobat.html</a:t>
            </a:r>
            <a:r>
              <a:rPr lang="en-US" dirty="0"/>
              <a:t> </a:t>
            </a:r>
          </a:p>
          <a:p>
            <a:pPr>
              <a:buSzPct val="75000"/>
            </a:pPr>
            <a:r>
              <a:rPr lang="en-US" sz="2000" dirty="0"/>
              <a:t>Adobe Acrobat DC Accessibility Features</a:t>
            </a:r>
          </a:p>
          <a:p>
            <a:pPr marL="733051" lvl="2" indent="0">
              <a:buSzPct val="75000"/>
              <a:buNone/>
            </a:pPr>
            <a:r>
              <a:rPr lang="en-US" dirty="0">
                <a:hlinkClick r:id="rId4"/>
              </a:rPr>
              <a:t>https://www.adobe.com/accessibility/products/acrobat/acrobat-accessibility-features.html</a:t>
            </a:r>
            <a:r>
              <a:rPr lang="en-US" dirty="0"/>
              <a:t>  </a:t>
            </a:r>
          </a:p>
          <a:p>
            <a:pPr>
              <a:buSzPct val="75000"/>
            </a:pPr>
            <a:r>
              <a:rPr lang="en-US" sz="2000" dirty="0"/>
              <a:t>Acrobat Reader DC Accessibility features </a:t>
            </a:r>
          </a:p>
          <a:p>
            <a:pPr marL="733051" lvl="2" indent="0">
              <a:buSzPct val="75000"/>
              <a:buNone/>
            </a:pPr>
            <a:r>
              <a:rPr lang="en-US" dirty="0">
                <a:hlinkClick r:id="rId5"/>
              </a:rPr>
              <a:t>https://helpx.adobe.com/reader/using/accessibility-features.html</a:t>
            </a:r>
            <a:r>
              <a:rPr lang="en-US" dirty="0"/>
              <a:t> </a:t>
            </a:r>
          </a:p>
          <a:p>
            <a:pPr>
              <a:buSzPct val="75000"/>
            </a:pPr>
            <a:r>
              <a:rPr lang="en-US" sz="2000" dirty="0"/>
              <a:t>Acrobat DC and Reader DC Accessibility Blogs </a:t>
            </a:r>
          </a:p>
          <a:p>
            <a:pPr marL="742573" lvl="2" indent="0">
              <a:buSzPct val="75000"/>
              <a:buNone/>
            </a:pPr>
            <a:r>
              <a:rPr lang="en-US" dirty="0">
                <a:latin typeface="Adobe Clean" panose="020B0503020404020204" pitchFamily="34" charset="0"/>
                <a:hlinkClick r:id="rId6"/>
              </a:rPr>
              <a:t>https://theblog.adobe.com/document-cloud/</a:t>
            </a:r>
            <a:r>
              <a:rPr lang="en-US" dirty="0">
                <a:latin typeface="Adobe Clean" panose="020B0503020404020204" pitchFamily="34" charset="0"/>
              </a:rPr>
              <a:t> (search for PDF or Accessibility)</a:t>
            </a:r>
          </a:p>
          <a:p>
            <a:pPr>
              <a:buSzPct val="75000"/>
            </a:pPr>
            <a:r>
              <a:rPr lang="en-US" sz="2000" dirty="0"/>
              <a:t>Using the Acrobat Pro DC Accessibility Checker </a:t>
            </a:r>
          </a:p>
          <a:p>
            <a:pPr marL="733051" lvl="2" indent="0">
              <a:buSzPct val="75000"/>
              <a:buNone/>
            </a:pPr>
            <a:r>
              <a:rPr lang="en-US" dirty="0">
                <a:hlinkClick r:id="rId7"/>
              </a:rPr>
              <a:t>https://www.adobe.com/accessibility/products/acrobat/using-acrobat-pro-accessibility-checker.html</a:t>
            </a:r>
            <a:r>
              <a:rPr lang="en-US" dirty="0"/>
              <a:t> </a:t>
            </a:r>
          </a:p>
          <a:p>
            <a:pPr>
              <a:buSzPct val="75000"/>
            </a:pPr>
            <a:r>
              <a:rPr lang="en-US" sz="2000" dirty="0"/>
              <a:t>Create and verify PDF accessibility </a:t>
            </a:r>
          </a:p>
          <a:p>
            <a:pPr marL="733051" lvl="2" indent="0">
              <a:buSzPct val="75000"/>
              <a:buNone/>
            </a:pPr>
            <a:r>
              <a:rPr lang="en-US" dirty="0">
                <a:hlinkClick r:id="rId8"/>
              </a:rPr>
              <a:t>https://helpx.adobe.com/acrobat/using/create-verify-pdf-accessibility.html</a:t>
            </a:r>
            <a:r>
              <a:rPr lang="en-US" dirty="0"/>
              <a:t> </a:t>
            </a:r>
          </a:p>
          <a:p>
            <a:pPr>
              <a:buSzPct val="75000"/>
            </a:pPr>
            <a:r>
              <a:rPr lang="en-US" sz="2000" dirty="0"/>
              <a:t>Acrobat Pro DC PDF Accessibility Repair Workflow </a:t>
            </a:r>
          </a:p>
          <a:p>
            <a:pPr marL="733051" lvl="2" indent="0">
              <a:buSzPct val="75000"/>
              <a:buNone/>
            </a:pPr>
            <a:r>
              <a:rPr lang="en-US" dirty="0">
                <a:hlinkClick r:id="rId9"/>
              </a:rPr>
              <a:t>https://www.adobe.com/accessibility/products/acrobat/acrobat-pro-dc-pdf-accessibility-repair-workflow.html</a:t>
            </a:r>
            <a:r>
              <a:rPr lang="en-US" dirty="0"/>
              <a:t> </a:t>
            </a:r>
          </a:p>
        </p:txBody>
      </p:sp>
    </p:spTree>
    <p:extLst>
      <p:ext uri="{BB962C8B-B14F-4D97-AF65-F5344CB8AC3E}">
        <p14:creationId xmlns:p14="http://schemas.microsoft.com/office/powerpoint/2010/main" val="138817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96361" y="0"/>
            <a:ext cx="8941500" cy="640200"/>
          </a:xfrm>
          <a:prstGeom prst="rect">
            <a:avLst/>
          </a:prstGeom>
        </p:spPr>
        <p:txBody>
          <a:bodyPr spcFirstLastPara="1" wrap="square" lIns="91425" tIns="91425" rIns="91425" bIns="91425" anchor="t" anchorCtr="0">
            <a:noAutofit/>
          </a:bodyPr>
          <a:lstStyle/>
          <a:p>
            <a:r>
              <a:rPr lang="en-US" dirty="0">
                <a:latin typeface="+mn-lt"/>
              </a:rPr>
              <a:t>Contacts</a:t>
            </a:r>
            <a:endParaRPr dirty="0">
              <a:latin typeface="+mn-lt"/>
            </a:endParaRPr>
          </a:p>
        </p:txBody>
      </p:sp>
      <p:sp>
        <p:nvSpPr>
          <p:cNvPr id="69" name="Shape 69"/>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16</a:t>
            </a:fld>
            <a:endParaRPr/>
          </a:p>
        </p:txBody>
      </p:sp>
      <p:sp>
        <p:nvSpPr>
          <p:cNvPr id="70" name="Shape 70"/>
          <p:cNvSpPr txBox="1">
            <a:spLocks noGrp="1"/>
          </p:cNvSpPr>
          <p:nvPr>
            <p:ph type="body" idx="1"/>
          </p:nvPr>
        </p:nvSpPr>
        <p:spPr>
          <a:xfrm>
            <a:off x="196361" y="737875"/>
            <a:ext cx="11708424" cy="5416740"/>
          </a:xfrm>
          <a:prstGeom prst="rect">
            <a:avLst/>
          </a:prstGeom>
        </p:spPr>
        <p:txBody>
          <a:bodyPr spcFirstLastPara="1" wrap="square" lIns="91425" tIns="91425" rIns="91425" bIns="91425" anchor="t" anchorCtr="0">
            <a:noAutofit/>
          </a:bodyPr>
          <a:lstStyle/>
          <a:p>
            <a:pPr marL="9522" indent="0">
              <a:spcAft>
                <a:spcPts val="600"/>
              </a:spcAft>
              <a:buNone/>
            </a:pPr>
            <a:r>
              <a:rPr lang="en-US" dirty="0">
                <a:latin typeface="+mn-lt"/>
              </a:rPr>
              <a:t>Rob Haverty</a:t>
            </a:r>
          </a:p>
          <a:p>
            <a:pPr marL="286504" lvl="1" indent="0">
              <a:spcBef>
                <a:spcPts val="600"/>
              </a:spcBef>
              <a:spcAft>
                <a:spcPts val="600"/>
              </a:spcAft>
              <a:buNone/>
            </a:pPr>
            <a:r>
              <a:rPr lang="en-US" dirty="0">
                <a:latin typeface="+mn-lt"/>
                <a:hlinkClick r:id="rId3"/>
              </a:rPr>
              <a:t>Haverty@Adobe.com</a:t>
            </a:r>
            <a:endParaRPr lang="en-US" dirty="0">
              <a:latin typeface="+mn-lt"/>
            </a:endParaRPr>
          </a:p>
          <a:p>
            <a:pPr marL="9522" indent="0">
              <a:spcAft>
                <a:spcPts val="600"/>
              </a:spcAft>
              <a:buNone/>
            </a:pPr>
            <a:r>
              <a:rPr lang="en-US" dirty="0">
                <a:latin typeface="+mn-lt"/>
              </a:rPr>
              <a:t>Adobe Accessibility Website</a:t>
            </a:r>
          </a:p>
          <a:p>
            <a:pPr marL="286504" lvl="1" indent="0">
              <a:spcBef>
                <a:spcPts val="600"/>
              </a:spcBef>
              <a:spcAft>
                <a:spcPts val="600"/>
              </a:spcAft>
              <a:buNone/>
            </a:pPr>
            <a:r>
              <a:rPr lang="en-US" dirty="0">
                <a:latin typeface="+mn-lt"/>
                <a:hlinkClick r:id="rId4"/>
              </a:rPr>
              <a:t>www.Adobe.com/Accessibility</a:t>
            </a:r>
            <a:endParaRPr lang="en-US" dirty="0">
              <a:latin typeface="+mn-lt"/>
            </a:endParaRPr>
          </a:p>
          <a:p>
            <a:pPr marL="9522" indent="0">
              <a:spcAft>
                <a:spcPts val="600"/>
              </a:spcAft>
              <a:buNone/>
            </a:pPr>
            <a:r>
              <a:rPr lang="en-US" dirty="0">
                <a:latin typeface="+mn-lt"/>
              </a:rPr>
              <a:t>Accessibility Compliance </a:t>
            </a:r>
          </a:p>
          <a:p>
            <a:pPr marL="285373" lvl="1" indent="0">
              <a:spcBef>
                <a:spcPts val="600"/>
              </a:spcBef>
              <a:spcAft>
                <a:spcPts val="600"/>
              </a:spcAft>
              <a:buNone/>
            </a:pPr>
            <a:r>
              <a:rPr lang="en-US" dirty="0">
                <a:latin typeface="+mn-lt"/>
                <a:hlinkClick r:id="rId5"/>
              </a:rPr>
              <a:t>https://www.adobe.com/accessibility/compliance.html</a:t>
            </a:r>
            <a:r>
              <a:rPr lang="en-US" dirty="0">
                <a:latin typeface="+mn-lt"/>
              </a:rPr>
              <a:t> </a:t>
            </a:r>
          </a:p>
          <a:p>
            <a:pPr marL="9522" indent="0">
              <a:spcAft>
                <a:spcPts val="600"/>
              </a:spcAft>
              <a:buNone/>
            </a:pPr>
            <a:r>
              <a:rPr lang="en-US" dirty="0">
                <a:latin typeface="+mn-lt"/>
              </a:rPr>
              <a:t>Follow us on Twitter @</a:t>
            </a:r>
            <a:r>
              <a:rPr lang="en-US" dirty="0" err="1">
                <a:latin typeface="+mn-lt"/>
              </a:rPr>
              <a:t>AdobeAccess</a:t>
            </a:r>
            <a:endParaRPr lang="en-US" dirty="0">
              <a:latin typeface="+mn-lt"/>
            </a:endParaRPr>
          </a:p>
          <a:p>
            <a:pPr marL="9522" indent="0">
              <a:buNone/>
            </a:pPr>
            <a:r>
              <a:rPr lang="en-US" dirty="0">
                <a:latin typeface="+mn-lt"/>
              </a:rPr>
              <a:t>PDF Standards</a:t>
            </a:r>
          </a:p>
          <a:p>
            <a:pPr marL="285373" lvl="1" indent="0">
              <a:buNone/>
            </a:pPr>
            <a:r>
              <a:rPr lang="en-US" dirty="0">
                <a:latin typeface="+mn-lt"/>
                <a:hlinkClick r:id="rId6"/>
              </a:rPr>
              <a:t>ISO 32000</a:t>
            </a:r>
            <a:r>
              <a:rPr lang="en-US" dirty="0">
                <a:latin typeface="+mn-lt"/>
              </a:rPr>
              <a:t> (free)</a:t>
            </a:r>
          </a:p>
          <a:p>
            <a:pPr marL="285373" lvl="1" indent="0">
              <a:buNone/>
            </a:pPr>
            <a:r>
              <a:rPr lang="en-US" dirty="0">
                <a:latin typeface="+mn-lt"/>
                <a:hlinkClick r:id="rId7"/>
              </a:rPr>
              <a:t>ISO 14289 (PDF/UA)</a:t>
            </a:r>
            <a:r>
              <a:rPr lang="en-US" dirty="0">
                <a:latin typeface="+mn-lt"/>
              </a:rPr>
              <a:t> (purchase)</a:t>
            </a:r>
          </a:p>
          <a:p>
            <a:pPr marL="38100" indent="0">
              <a:buNone/>
            </a:pPr>
            <a:endParaRPr dirty="0"/>
          </a:p>
        </p:txBody>
      </p:sp>
    </p:spTree>
    <p:extLst>
      <p:ext uri="{BB962C8B-B14F-4D97-AF65-F5344CB8AC3E}">
        <p14:creationId xmlns:p14="http://schemas.microsoft.com/office/powerpoint/2010/main" val="374940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78777" y="-637"/>
            <a:ext cx="8941500" cy="640200"/>
          </a:xfrm>
          <a:prstGeom prst="rect">
            <a:avLst/>
          </a:prstGeom>
        </p:spPr>
        <p:txBody>
          <a:bodyPr spcFirstLastPara="1" wrap="square" lIns="91425" tIns="91425" rIns="91425" bIns="91425" anchor="t" anchorCtr="0">
            <a:noAutofit/>
          </a:bodyPr>
          <a:lstStyle/>
          <a:p>
            <a:r>
              <a:rPr lang="en-US" dirty="0"/>
              <a:t>Agenda</a:t>
            </a:r>
            <a:endParaRPr dirty="0"/>
          </a:p>
        </p:txBody>
      </p:sp>
      <p:sp>
        <p:nvSpPr>
          <p:cNvPr id="78" name="Shape 78"/>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2</a:t>
            </a:fld>
            <a:endParaRPr/>
          </a:p>
        </p:txBody>
      </p:sp>
      <p:sp>
        <p:nvSpPr>
          <p:cNvPr id="6" name="Content Placeholder 2">
            <a:extLst>
              <a:ext uri="{FF2B5EF4-FFF2-40B4-BE49-F238E27FC236}">
                <a16:creationId xmlns:a16="http://schemas.microsoft.com/office/drawing/2014/main" id="{20139C83-474C-4912-B6C2-D76E17A7FCEE}"/>
              </a:ext>
            </a:extLst>
          </p:cNvPr>
          <p:cNvSpPr>
            <a:spLocks noGrp="1"/>
          </p:cNvSpPr>
          <p:nvPr>
            <p:ph type="body" idx="1"/>
          </p:nvPr>
        </p:nvSpPr>
        <p:spPr>
          <a:xfrm>
            <a:off x="178777" y="738188"/>
            <a:ext cx="11726008" cy="5154612"/>
          </a:xfrm>
        </p:spPr>
        <p:txBody>
          <a:bodyPr/>
          <a:lstStyle/>
          <a:p>
            <a:pPr>
              <a:buClrTx/>
              <a:buSzPct val="75000"/>
            </a:pPr>
            <a:r>
              <a:rPr lang="en-US" dirty="0"/>
              <a:t>Refresh on some basics of PDF accessibility</a:t>
            </a:r>
          </a:p>
          <a:p>
            <a:pPr>
              <a:buClrTx/>
              <a:buSzPct val="75000"/>
            </a:pPr>
            <a:r>
              <a:rPr lang="en-US" dirty="0"/>
              <a:t>Explore different types of maps</a:t>
            </a:r>
          </a:p>
          <a:p>
            <a:pPr>
              <a:buClrTx/>
              <a:buSzPct val="75000"/>
            </a:pPr>
            <a:r>
              <a:rPr lang="en-US" dirty="0"/>
              <a:t>Determine the “message” in the map</a:t>
            </a:r>
          </a:p>
          <a:p>
            <a:pPr>
              <a:spcAft>
                <a:spcPts val="3600"/>
              </a:spcAft>
              <a:buClrTx/>
              <a:buSzPct val="75000"/>
            </a:pPr>
            <a:r>
              <a:rPr lang="en-US" dirty="0"/>
              <a:t>Create the appropriate Alt Text for the map</a:t>
            </a:r>
          </a:p>
          <a:p>
            <a:pPr marL="38100" indent="0">
              <a:buClrTx/>
              <a:buSzPct val="100000"/>
              <a:buNone/>
            </a:pPr>
            <a:r>
              <a:rPr lang="en-US" dirty="0"/>
              <a:t>Goals:</a:t>
            </a:r>
          </a:p>
          <a:p>
            <a:pPr>
              <a:buClrTx/>
              <a:buSzPct val="75000"/>
            </a:pPr>
            <a:r>
              <a:rPr lang="en-US" dirty="0"/>
              <a:t>Understand the complexity of making maps accessible in PDFs</a:t>
            </a:r>
          </a:p>
          <a:p>
            <a:pPr>
              <a:buClrTx/>
              <a:buSzPct val="75000"/>
            </a:pPr>
            <a:r>
              <a:rPr lang="en-US" dirty="0"/>
              <a:t>Learn some approaches for fixing inaccessible maps in PDFs</a:t>
            </a:r>
          </a:p>
        </p:txBody>
      </p:sp>
    </p:spTree>
    <p:extLst>
      <p:ext uri="{BB962C8B-B14F-4D97-AF65-F5344CB8AC3E}">
        <p14:creationId xmlns:p14="http://schemas.microsoft.com/office/powerpoint/2010/main" val="398643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36851" y="2731252"/>
            <a:ext cx="10918298" cy="640200"/>
          </a:xfrm>
          <a:prstGeom prst="rect">
            <a:avLst/>
          </a:prstGeom>
        </p:spPr>
        <p:txBody>
          <a:bodyPr spcFirstLastPara="1" wrap="square" lIns="91425" tIns="91425" rIns="91425" bIns="91425" anchor="t" anchorCtr="0">
            <a:noAutofit/>
          </a:bodyPr>
          <a:lstStyle/>
          <a:p>
            <a:pPr algn="ctr"/>
            <a:r>
              <a:rPr lang="en-US" dirty="0"/>
              <a:t>Session 1 – Update on the Basics for PDF Accessibility</a:t>
            </a:r>
            <a:endParaRPr dirty="0"/>
          </a:p>
        </p:txBody>
      </p:sp>
      <p:sp>
        <p:nvSpPr>
          <p:cNvPr id="78" name="Shape 78"/>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242708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8776" y="4686"/>
            <a:ext cx="8941500" cy="640200"/>
          </a:xfrm>
          <a:prstGeom prst="rect">
            <a:avLst/>
          </a:prstGeom>
        </p:spPr>
        <p:txBody>
          <a:bodyPr spcFirstLastPara="1" wrap="square" lIns="91425" tIns="91425" rIns="91425" bIns="91425" anchor="t" anchorCtr="0">
            <a:noAutofit/>
          </a:bodyPr>
          <a:lstStyle/>
          <a:p>
            <a:r>
              <a:rPr lang="en-US" dirty="0"/>
              <a:t>The Source Document is Supreme</a:t>
            </a:r>
            <a:endParaRPr dirty="0"/>
          </a:p>
        </p:txBody>
      </p:sp>
      <p:sp>
        <p:nvSpPr>
          <p:cNvPr id="69" name="Shape 69"/>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4</a:t>
            </a:fld>
            <a:endParaRPr/>
          </a:p>
        </p:txBody>
      </p:sp>
      <p:sp>
        <p:nvSpPr>
          <p:cNvPr id="70" name="Shape 70"/>
          <p:cNvSpPr txBox="1">
            <a:spLocks noGrp="1"/>
          </p:cNvSpPr>
          <p:nvPr>
            <p:ph type="body" idx="1"/>
          </p:nvPr>
        </p:nvSpPr>
        <p:spPr>
          <a:xfrm>
            <a:off x="178777" y="737875"/>
            <a:ext cx="6746956" cy="5154900"/>
          </a:xfrm>
          <a:prstGeom prst="rect">
            <a:avLst/>
          </a:prstGeom>
        </p:spPr>
        <p:txBody>
          <a:bodyPr spcFirstLastPara="1" wrap="square" lIns="91425" tIns="91425" rIns="91425" bIns="91425" anchor="t" anchorCtr="0">
            <a:noAutofit/>
          </a:bodyPr>
          <a:lstStyle/>
          <a:p>
            <a:pPr marL="0" indent="0">
              <a:spcBef>
                <a:spcPts val="1200"/>
              </a:spcBef>
              <a:buClr>
                <a:srgbClr val="7030A0"/>
              </a:buClr>
              <a:buSzPct val="75000"/>
              <a:buNone/>
            </a:pPr>
            <a:r>
              <a:rPr lang="en-US" dirty="0"/>
              <a:t>It is usually easier to fix the source document then the converted PDF document.</a:t>
            </a:r>
          </a:p>
          <a:p>
            <a:pPr marL="0" indent="0">
              <a:buClr>
                <a:srgbClr val="7030A0"/>
              </a:buClr>
              <a:buSzPct val="75000"/>
              <a:buNone/>
            </a:pPr>
            <a:r>
              <a:rPr lang="en-US" dirty="0"/>
              <a:t>Considerations:</a:t>
            </a:r>
          </a:p>
          <a:p>
            <a:pPr lvl="1" indent="-457200">
              <a:buClr>
                <a:schemeClr val="tx1"/>
              </a:buClr>
              <a:buSzPct val="75000"/>
              <a:buFont typeface="+mj-lt"/>
              <a:buAutoNum type="arabicPeriod"/>
            </a:pPr>
            <a:r>
              <a:rPr lang="en-US" dirty="0"/>
              <a:t>Does the authoring tool support creating an accessible document (e.g. Accessibility Checker in Word)?</a:t>
            </a:r>
          </a:p>
          <a:p>
            <a:pPr lvl="1" indent="-457200">
              <a:buClr>
                <a:schemeClr val="tx1"/>
              </a:buClr>
              <a:buSzPct val="75000"/>
              <a:buFont typeface="+mj-lt"/>
              <a:buAutoNum type="arabicPeriod"/>
            </a:pPr>
            <a:r>
              <a:rPr lang="en-US" dirty="0"/>
              <a:t>Does the author know how to create an accessible document (e.g. using Styles for Headings)</a:t>
            </a:r>
          </a:p>
        </p:txBody>
      </p:sp>
      <p:pic>
        <p:nvPicPr>
          <p:cNvPr id="6" name="Picture 5" descr="Selection of Check Accessibility in Inspect Document Option">
            <a:extLst>
              <a:ext uri="{FF2B5EF4-FFF2-40B4-BE49-F238E27FC236}">
                <a16:creationId xmlns:a16="http://schemas.microsoft.com/office/drawing/2014/main" id="{7836A57E-8DB7-46C1-89F9-5358609E4CD6}"/>
              </a:ext>
            </a:extLst>
          </p:cNvPr>
          <p:cNvPicPr>
            <a:picLocks noChangeAspect="1"/>
          </p:cNvPicPr>
          <p:nvPr/>
        </p:nvPicPr>
        <p:blipFill>
          <a:blip r:embed="rId3"/>
          <a:stretch>
            <a:fillRect/>
          </a:stretch>
        </p:blipFill>
        <p:spPr>
          <a:xfrm>
            <a:off x="7045412" y="761308"/>
            <a:ext cx="4345768" cy="5349346"/>
          </a:xfrm>
          <a:prstGeom prst="rect">
            <a:avLst/>
          </a:prstGeom>
        </p:spPr>
      </p:pic>
    </p:spTree>
    <p:extLst>
      <p:ext uri="{BB962C8B-B14F-4D97-AF65-F5344CB8AC3E}">
        <p14:creationId xmlns:p14="http://schemas.microsoft.com/office/powerpoint/2010/main" val="284154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8777" y="0"/>
            <a:ext cx="8941500" cy="640200"/>
          </a:xfrm>
          <a:prstGeom prst="rect">
            <a:avLst/>
          </a:prstGeom>
        </p:spPr>
        <p:txBody>
          <a:bodyPr spcFirstLastPara="1" wrap="square" lIns="91425" tIns="91425" rIns="91425" bIns="91425" anchor="t" anchorCtr="0">
            <a:noAutofit/>
          </a:bodyPr>
          <a:lstStyle/>
          <a:p>
            <a:r>
              <a:rPr lang="en-US" dirty="0"/>
              <a:t>Selecting Content to Tag</a:t>
            </a:r>
            <a:endParaRPr dirty="0"/>
          </a:p>
        </p:txBody>
      </p:sp>
      <p:sp>
        <p:nvSpPr>
          <p:cNvPr id="69" name="Shape 69"/>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5</a:t>
            </a:fld>
            <a:endParaRPr/>
          </a:p>
        </p:txBody>
      </p:sp>
      <p:sp>
        <p:nvSpPr>
          <p:cNvPr id="70" name="Shape 70"/>
          <p:cNvSpPr txBox="1">
            <a:spLocks noGrp="1"/>
          </p:cNvSpPr>
          <p:nvPr>
            <p:ph type="body" idx="1"/>
          </p:nvPr>
        </p:nvSpPr>
        <p:spPr>
          <a:xfrm>
            <a:off x="178776" y="737875"/>
            <a:ext cx="11761177" cy="5469494"/>
          </a:xfrm>
          <a:prstGeom prst="rect">
            <a:avLst/>
          </a:prstGeom>
        </p:spPr>
        <p:txBody>
          <a:bodyPr spcFirstLastPara="1" wrap="square" lIns="91425" tIns="91425" rIns="91425" bIns="91425" anchor="t" anchorCtr="0">
            <a:noAutofit/>
          </a:bodyPr>
          <a:lstStyle/>
          <a:p>
            <a:pPr marL="514350" indent="-514350">
              <a:spcBef>
                <a:spcPts val="0"/>
              </a:spcBef>
              <a:buClr>
                <a:schemeClr val="tx1"/>
              </a:buClr>
              <a:buSzPct val="75000"/>
              <a:buFont typeface="+mj-lt"/>
              <a:buAutoNum type="arabicPeriod"/>
            </a:pPr>
            <a:r>
              <a:rPr lang="en-US" dirty="0"/>
              <a:t>Create “New Tag”</a:t>
            </a:r>
          </a:p>
          <a:p>
            <a:pPr marL="514350" indent="-514350">
              <a:spcBef>
                <a:spcPts val="0"/>
              </a:spcBef>
              <a:buClr>
                <a:schemeClr val="tx1"/>
              </a:buClr>
              <a:buSzPct val="75000"/>
              <a:buFont typeface="+mj-lt"/>
              <a:buAutoNum type="arabicPeriod"/>
            </a:pPr>
            <a:r>
              <a:rPr lang="en-US" dirty="0"/>
              <a:t>Select “Selection Arrow” (should be blue)</a:t>
            </a:r>
          </a:p>
          <a:p>
            <a:pPr marL="514350" indent="-514350">
              <a:spcBef>
                <a:spcPts val="0"/>
              </a:spcBef>
              <a:buClr>
                <a:schemeClr val="tx1"/>
              </a:buClr>
              <a:buSzPct val="75000"/>
              <a:buFont typeface="+mj-lt"/>
              <a:buAutoNum type="arabicPeriod"/>
            </a:pPr>
            <a:r>
              <a:rPr lang="en-US" dirty="0"/>
              <a:t>Put focus on the new tag (should be highlighted blue)</a:t>
            </a:r>
          </a:p>
          <a:p>
            <a:pPr marL="514350" indent="-514350">
              <a:spcBef>
                <a:spcPts val="0"/>
              </a:spcBef>
              <a:buClr>
                <a:schemeClr val="tx1"/>
              </a:buClr>
              <a:buSzPct val="75000"/>
              <a:buFont typeface="+mj-lt"/>
              <a:buAutoNum type="arabicPeriod"/>
            </a:pPr>
            <a:r>
              <a:rPr lang="en-US" dirty="0"/>
              <a:t>Select entire content to be included in the tag (should be shaded blue)</a:t>
            </a:r>
          </a:p>
          <a:p>
            <a:pPr marL="514350" indent="-514350">
              <a:spcBef>
                <a:spcPts val="0"/>
              </a:spcBef>
              <a:buClr>
                <a:schemeClr val="tx1"/>
              </a:buClr>
              <a:buSzPct val="75000"/>
              <a:buFont typeface="+mj-lt"/>
              <a:buAutoNum type="arabicPeriod"/>
            </a:pPr>
            <a:r>
              <a:rPr lang="en-US" dirty="0"/>
              <a:t>Put focus back on the new tag (turns from grey to blue highlight)</a:t>
            </a:r>
          </a:p>
          <a:p>
            <a:pPr marL="971550" lvl="1" indent="-514350">
              <a:buClr>
                <a:schemeClr val="tx1"/>
              </a:buClr>
              <a:buSzPct val="75000"/>
              <a:buFont typeface="Arial" panose="020B0604020202020204" pitchFamily="34" charset="0"/>
              <a:buChar char="•"/>
            </a:pPr>
            <a:r>
              <a:rPr lang="en-US" dirty="0"/>
              <a:t>Note: All three should be blue, Selection Arrow, Tag, and Content Selection</a:t>
            </a:r>
          </a:p>
          <a:p>
            <a:pPr marL="514350" indent="-514350">
              <a:buClr>
                <a:schemeClr val="tx1"/>
              </a:buClr>
              <a:buSzPct val="75000"/>
              <a:buFont typeface="+mj-lt"/>
              <a:buAutoNum type="arabicPeriod"/>
            </a:pPr>
            <a:r>
              <a:rPr lang="en-US" dirty="0"/>
              <a:t>Right click on the new tag and select “Create Tag from Selection”</a:t>
            </a:r>
          </a:p>
        </p:txBody>
      </p:sp>
    </p:spTree>
    <p:extLst>
      <p:ext uri="{BB962C8B-B14F-4D97-AF65-F5344CB8AC3E}">
        <p14:creationId xmlns:p14="http://schemas.microsoft.com/office/powerpoint/2010/main" val="266372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69984" y="0"/>
            <a:ext cx="8941500" cy="640200"/>
          </a:xfrm>
          <a:prstGeom prst="rect">
            <a:avLst/>
          </a:prstGeom>
        </p:spPr>
        <p:txBody>
          <a:bodyPr spcFirstLastPara="1" wrap="square" lIns="91425" tIns="91425" rIns="91425" bIns="91425" anchor="t" anchorCtr="0">
            <a:noAutofit/>
          </a:bodyPr>
          <a:lstStyle/>
          <a:p>
            <a:r>
              <a:rPr lang="en-US" dirty="0"/>
              <a:t>Creating Artifacts </a:t>
            </a:r>
            <a:endParaRPr dirty="0"/>
          </a:p>
        </p:txBody>
      </p:sp>
      <p:sp>
        <p:nvSpPr>
          <p:cNvPr id="69" name="Shape 69"/>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6</a:t>
            </a:fld>
            <a:endParaRPr/>
          </a:p>
        </p:txBody>
      </p:sp>
      <p:sp>
        <p:nvSpPr>
          <p:cNvPr id="70" name="Shape 70"/>
          <p:cNvSpPr txBox="1">
            <a:spLocks noGrp="1"/>
          </p:cNvSpPr>
          <p:nvPr>
            <p:ph type="body" idx="1"/>
          </p:nvPr>
        </p:nvSpPr>
        <p:spPr>
          <a:xfrm>
            <a:off x="169984" y="737875"/>
            <a:ext cx="11778762" cy="5346402"/>
          </a:xfrm>
          <a:prstGeom prst="rect">
            <a:avLst/>
          </a:prstGeom>
        </p:spPr>
        <p:txBody>
          <a:bodyPr spcFirstLastPara="1" wrap="square" lIns="91425" tIns="91425" rIns="91425" bIns="91425" anchor="t" anchorCtr="0">
            <a:noAutofit/>
          </a:bodyPr>
          <a:lstStyle/>
          <a:p>
            <a:pPr indent="-457200">
              <a:buClrTx/>
              <a:buSzPct val="100000"/>
              <a:buFont typeface="+mj-lt"/>
              <a:buAutoNum type="arabicPeriod"/>
            </a:pPr>
            <a:r>
              <a:rPr lang="en-US" dirty="0"/>
              <a:t>Open the Tag Tree and find a tag to Artifact</a:t>
            </a:r>
          </a:p>
          <a:p>
            <a:pPr indent="-457200">
              <a:buClrTx/>
              <a:buSzPct val="100000"/>
              <a:buFont typeface="+mj-lt"/>
              <a:buAutoNum type="arabicPeriod"/>
            </a:pPr>
            <a:r>
              <a:rPr lang="en-US" dirty="0"/>
              <a:t>Open Reading Order tool</a:t>
            </a:r>
          </a:p>
          <a:p>
            <a:pPr indent="-457200">
              <a:buClrTx/>
              <a:buSzPct val="100000"/>
              <a:buFont typeface="+mj-lt"/>
              <a:buAutoNum type="arabicPeriod"/>
            </a:pPr>
            <a:r>
              <a:rPr lang="en-US" dirty="0"/>
              <a:t>Select item number for content to be </a:t>
            </a:r>
            <a:r>
              <a:rPr lang="en-US" dirty="0" err="1"/>
              <a:t>artifacted</a:t>
            </a:r>
            <a:endParaRPr lang="en-US" dirty="0"/>
          </a:p>
          <a:p>
            <a:pPr indent="-457200">
              <a:buClrTx/>
              <a:buSzPct val="100000"/>
              <a:buFont typeface="+mj-lt"/>
              <a:buAutoNum type="arabicPeriod"/>
            </a:pPr>
            <a:r>
              <a:rPr lang="en-US" dirty="0"/>
              <a:t>Select “Background/Artifact” in Reading Order tool</a:t>
            </a:r>
          </a:p>
          <a:p>
            <a:pPr indent="-457200">
              <a:buClrTx/>
              <a:buSzPct val="100000"/>
              <a:buFont typeface="+mj-lt"/>
              <a:buAutoNum type="arabicPeriod"/>
            </a:pPr>
            <a:r>
              <a:rPr lang="en-US" dirty="0"/>
              <a:t>Note tag is removed from the Tag Tree</a:t>
            </a:r>
          </a:p>
        </p:txBody>
      </p:sp>
    </p:spTree>
    <p:extLst>
      <p:ext uri="{BB962C8B-B14F-4D97-AF65-F5344CB8AC3E}">
        <p14:creationId xmlns:p14="http://schemas.microsoft.com/office/powerpoint/2010/main" val="374360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96361" y="0"/>
            <a:ext cx="8941500" cy="640200"/>
          </a:xfrm>
          <a:prstGeom prst="rect">
            <a:avLst/>
          </a:prstGeom>
        </p:spPr>
        <p:txBody>
          <a:bodyPr spcFirstLastPara="1" wrap="square" lIns="91425" tIns="91425" rIns="91425" bIns="91425" anchor="t" anchorCtr="0">
            <a:noAutofit/>
          </a:bodyPr>
          <a:lstStyle/>
          <a:p>
            <a:r>
              <a:rPr lang="en-US" dirty="0"/>
              <a:t>Adding Alt Text to Images</a:t>
            </a:r>
            <a:endParaRPr dirty="0"/>
          </a:p>
        </p:txBody>
      </p:sp>
      <p:sp>
        <p:nvSpPr>
          <p:cNvPr id="69" name="Shape 69"/>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7</a:t>
            </a:fld>
            <a:endParaRPr/>
          </a:p>
        </p:txBody>
      </p:sp>
      <p:sp>
        <p:nvSpPr>
          <p:cNvPr id="70" name="Shape 70"/>
          <p:cNvSpPr txBox="1">
            <a:spLocks noGrp="1"/>
          </p:cNvSpPr>
          <p:nvPr>
            <p:ph type="body" idx="1"/>
          </p:nvPr>
        </p:nvSpPr>
        <p:spPr>
          <a:xfrm>
            <a:off x="196360" y="737874"/>
            <a:ext cx="11734801" cy="5425533"/>
          </a:xfrm>
          <a:prstGeom prst="rect">
            <a:avLst/>
          </a:prstGeom>
        </p:spPr>
        <p:txBody>
          <a:bodyPr spcFirstLastPara="1" wrap="square" lIns="91425" tIns="91425" rIns="91425" bIns="91425" anchor="t" anchorCtr="0">
            <a:noAutofit/>
          </a:bodyPr>
          <a:lstStyle/>
          <a:p>
            <a:pPr indent="-457200">
              <a:buClrTx/>
              <a:buSzPct val="100000"/>
              <a:buFont typeface="+mj-lt"/>
              <a:buAutoNum type="arabicPeriod"/>
            </a:pPr>
            <a:r>
              <a:rPr lang="en-US" dirty="0"/>
              <a:t>Figures with Captions (Artifact?)</a:t>
            </a:r>
          </a:p>
          <a:p>
            <a:pPr indent="-457200">
              <a:buClrTx/>
              <a:buSzPct val="100000"/>
              <a:buFont typeface="+mj-lt"/>
              <a:buAutoNum type="arabicPeriod"/>
            </a:pPr>
            <a:r>
              <a:rPr lang="en-US" dirty="0"/>
              <a:t>Without Captions (Alternative Text)</a:t>
            </a:r>
          </a:p>
          <a:p>
            <a:pPr lvl="1">
              <a:buClrTx/>
              <a:buSzPct val="100000"/>
            </a:pPr>
            <a:r>
              <a:rPr lang="en-US" dirty="0"/>
              <a:t>Accessibility Tool</a:t>
            </a:r>
          </a:p>
          <a:p>
            <a:pPr marL="38100" indent="0">
              <a:buNone/>
            </a:pPr>
            <a:endParaRPr dirty="0"/>
          </a:p>
        </p:txBody>
      </p:sp>
      <p:pic>
        <p:nvPicPr>
          <p:cNvPr id="2" name="Picture 1" descr="Accessibility Tool Selection, Select Set Alternate Text">
            <a:extLst>
              <a:ext uri="{FF2B5EF4-FFF2-40B4-BE49-F238E27FC236}">
                <a16:creationId xmlns:a16="http://schemas.microsoft.com/office/drawing/2014/main" id="{52FF33AE-09C6-408A-BEF0-DC047096EA70}"/>
              </a:ext>
            </a:extLst>
          </p:cNvPr>
          <p:cNvPicPr>
            <a:picLocks noChangeAspect="1"/>
          </p:cNvPicPr>
          <p:nvPr/>
        </p:nvPicPr>
        <p:blipFill>
          <a:blip r:embed="rId3"/>
          <a:stretch>
            <a:fillRect/>
          </a:stretch>
        </p:blipFill>
        <p:spPr>
          <a:xfrm>
            <a:off x="2277035" y="2878316"/>
            <a:ext cx="1471347" cy="3181598"/>
          </a:xfrm>
          <a:prstGeom prst="rect">
            <a:avLst/>
          </a:prstGeom>
        </p:spPr>
      </p:pic>
      <p:pic>
        <p:nvPicPr>
          <p:cNvPr id="3" name="Picture 2" descr="Dialog for setting Alternate Text. Asks if you want to identify all figures in the document. Has an option to not show the dialog again.">
            <a:extLst>
              <a:ext uri="{FF2B5EF4-FFF2-40B4-BE49-F238E27FC236}">
                <a16:creationId xmlns:a16="http://schemas.microsoft.com/office/drawing/2014/main" id="{3AD3A261-478A-4489-8643-1F92AC942A64}"/>
              </a:ext>
            </a:extLst>
          </p:cNvPr>
          <p:cNvPicPr>
            <a:picLocks noChangeAspect="1"/>
          </p:cNvPicPr>
          <p:nvPr/>
        </p:nvPicPr>
        <p:blipFill>
          <a:blip r:embed="rId4"/>
          <a:stretch>
            <a:fillRect/>
          </a:stretch>
        </p:blipFill>
        <p:spPr>
          <a:xfrm>
            <a:off x="5290293" y="2708622"/>
            <a:ext cx="5098957" cy="1440195"/>
          </a:xfrm>
          <a:prstGeom prst="rect">
            <a:avLst/>
          </a:prstGeom>
        </p:spPr>
      </p:pic>
      <p:pic>
        <p:nvPicPr>
          <p:cNvPr id="4" name="Picture 3" descr="Alternate Text Dialog with text box for Alternate Text, forward and back arrows, Save &amp; Close button, and Cancel button">
            <a:extLst>
              <a:ext uri="{FF2B5EF4-FFF2-40B4-BE49-F238E27FC236}">
                <a16:creationId xmlns:a16="http://schemas.microsoft.com/office/drawing/2014/main" id="{3A19F899-1561-4E66-8E7E-C3D69419954F}"/>
              </a:ext>
            </a:extLst>
          </p:cNvPr>
          <p:cNvPicPr>
            <a:picLocks noChangeAspect="1"/>
          </p:cNvPicPr>
          <p:nvPr/>
        </p:nvPicPr>
        <p:blipFill>
          <a:blip r:embed="rId5"/>
          <a:stretch>
            <a:fillRect/>
          </a:stretch>
        </p:blipFill>
        <p:spPr>
          <a:xfrm>
            <a:off x="6753412" y="4262365"/>
            <a:ext cx="2319150" cy="1628971"/>
          </a:xfrm>
          <a:prstGeom prst="rect">
            <a:avLst/>
          </a:prstGeom>
        </p:spPr>
      </p:pic>
    </p:spTree>
    <p:extLst>
      <p:ext uri="{BB962C8B-B14F-4D97-AF65-F5344CB8AC3E}">
        <p14:creationId xmlns:p14="http://schemas.microsoft.com/office/powerpoint/2010/main" val="411375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sldNum" idx="4294967295"/>
          </p:nvPr>
        </p:nvSpPr>
        <p:spPr>
          <a:xfrm>
            <a:off x="10080784"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352115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553881" y="2731252"/>
            <a:ext cx="8976659" cy="640200"/>
          </a:xfrm>
          <a:prstGeom prst="rect">
            <a:avLst/>
          </a:prstGeom>
        </p:spPr>
        <p:txBody>
          <a:bodyPr spcFirstLastPara="1" wrap="square" lIns="91425" tIns="91425" rIns="91425" bIns="91425" anchor="t" anchorCtr="0">
            <a:noAutofit/>
          </a:bodyPr>
          <a:lstStyle/>
          <a:p>
            <a:pPr algn="ctr"/>
            <a:r>
              <a:rPr lang="en-US" dirty="0"/>
              <a:t>Session 2 – Let’s Look at Some Maps</a:t>
            </a:r>
            <a:endParaRPr dirty="0"/>
          </a:p>
        </p:txBody>
      </p:sp>
      <p:sp>
        <p:nvSpPr>
          <p:cNvPr id="78" name="Shape 78"/>
          <p:cNvSpPr txBox="1">
            <a:spLocks noGrp="1"/>
          </p:cNvSpPr>
          <p:nvPr>
            <p:ph type="sldNum" idx="12"/>
          </p:nvPr>
        </p:nvSpPr>
        <p:spPr>
          <a:xfrm>
            <a:off x="5821650" y="6333134"/>
            <a:ext cx="548700" cy="525000"/>
          </a:xfrm>
          <a:prstGeom prst="rect">
            <a:avLst/>
          </a:prstGeom>
        </p:spPr>
        <p:txBody>
          <a:bodyPr spcFirstLastPara="1" wrap="square" lIns="91425" tIns="91425" rIns="91425" bIns="91425" anchor="ctr" anchorCtr="0">
            <a:noAutofit/>
          </a:bodyPr>
          <a:lstStyle/>
          <a:p>
            <a:fld id="{00000000-1234-1234-1234-123412341234}" type="slidenum">
              <a:rPr lang="en"/>
              <a:pPr/>
              <a:t>9</a:t>
            </a:fld>
            <a:endParaRPr/>
          </a:p>
        </p:txBody>
      </p:sp>
    </p:spTree>
    <p:extLst>
      <p:ext uri="{BB962C8B-B14F-4D97-AF65-F5344CB8AC3E}">
        <p14:creationId xmlns:p14="http://schemas.microsoft.com/office/powerpoint/2010/main" val="1734258042"/>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681</Words>
  <Application>Microsoft Office PowerPoint</Application>
  <PresentationFormat>Widescreen</PresentationFormat>
  <Paragraphs>87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Adobe Clean</vt:lpstr>
      <vt:lpstr>Simple Light</vt:lpstr>
      <vt:lpstr>Making Maps Accessible in PDF Documents </vt:lpstr>
      <vt:lpstr>Agenda</vt:lpstr>
      <vt:lpstr>Session 1 – Update on the Basics for PDF Accessibility</vt:lpstr>
      <vt:lpstr>The Source Document is Supreme</vt:lpstr>
      <vt:lpstr>Selecting Content to Tag</vt:lpstr>
      <vt:lpstr>Creating Artifacts </vt:lpstr>
      <vt:lpstr>Adding Alt Text to Images</vt:lpstr>
      <vt:lpstr>PowerPoint Presentation</vt:lpstr>
      <vt:lpstr>Session 2 – Let’s Look at Some Maps</vt:lpstr>
      <vt:lpstr>PowerPoint Presentation</vt:lpstr>
      <vt:lpstr>Session 3 – Making Maps Accessible</vt:lpstr>
      <vt:lpstr>PowerPoint Presentation</vt:lpstr>
      <vt:lpstr>PowerPoint Presentation</vt:lpstr>
      <vt:lpstr>Training Options and Materials</vt:lpstr>
      <vt:lpstr>Acrobat Pro DC Helpful Links and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Berg, Jesse L.</dc:creator>
  <cp:lastModifiedBy>Rob Haverty</cp:lastModifiedBy>
  <cp:revision>94</cp:revision>
  <dcterms:modified xsi:type="dcterms:W3CDTF">2019-05-07T15:04:15Z</dcterms:modified>
</cp:coreProperties>
</file>